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E843F-642E-4976-933F-3D09C9266A7E}" type="datetimeFigureOut">
              <a:rPr lang="sk-SK" smtClean="0"/>
              <a:t>10. 9. 2015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A8D32-A911-4639-840B-253FE367080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Meranie času</a:t>
            </a:r>
            <a:br>
              <a:rPr lang="sk-SK" dirty="0" smtClean="0"/>
            </a:br>
            <a:r>
              <a:rPr lang="sk-SK" dirty="0"/>
              <a:t>	</a:t>
            </a:r>
            <a:r>
              <a:rPr lang="sk-SK" dirty="0" smtClean="0"/>
              <a:t>			         	</a:t>
            </a:r>
            <a:r>
              <a:rPr lang="sk-SK" sz="2200" dirty="0" smtClean="0"/>
              <a:t>Mgr. Viera </a:t>
            </a:r>
            <a:r>
              <a:rPr lang="sk-SK" sz="2200" dirty="0" err="1" smtClean="0"/>
              <a:t>Levočová</a:t>
            </a:r>
            <a:endParaRPr lang="sk-SK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1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Stopky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sz="3000" dirty="0" smtClean="0"/>
              <a:t>Na rozdiel od hodiniek merajú istý časový úsek. Stopky majú dve stupnice. </a:t>
            </a:r>
          </a:p>
          <a:p>
            <a:pPr marL="514350" indent="-514350" algn="just">
              <a:buClr>
                <a:schemeClr val="bg2">
                  <a:lumMod val="10000"/>
                </a:schemeClr>
              </a:buClr>
              <a:buAutoNum type="arabicPeriod"/>
            </a:pPr>
            <a:r>
              <a:rPr lang="sk-SK" sz="3000" dirty="0" smtClean="0"/>
              <a:t>Hlavná je rozdelená na 60 rovnakých dielov. 1d = 1s. K nej patrí veľká ručička. Jeden diel hlavnej stupnice je rozdelený ešte na 5 dielikov.</a:t>
            </a:r>
          </a:p>
          <a:p>
            <a:pPr marL="514350" indent="-514350" algn="just">
              <a:buClr>
                <a:schemeClr val="bg2">
                  <a:lumMod val="10000"/>
                </a:schemeClr>
              </a:buClr>
              <a:buAutoNum type="arabicPeriod"/>
            </a:pPr>
            <a:r>
              <a:rPr lang="sk-SK" sz="3000" dirty="0" smtClean="0"/>
              <a:t>Vedľajšia je rozdelená na 30 dielikov 1 d = 1 min.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1718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metronóm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6353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 smtClean="0"/>
              <a:t>Spolu s presýpacími hodinami merajú len určité – stanovené časové úseky, nie presný čas. </a:t>
            </a:r>
          </a:p>
          <a:p>
            <a:pPr marL="0" indent="0" algn="just">
              <a:buNone/>
            </a:pPr>
            <a:r>
              <a:rPr lang="sk-SK" sz="2800" dirty="0" smtClean="0"/>
              <a:t>Používa sa na stanovenie tempa hraného diela.</a:t>
            </a: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3812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Jednotky času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573016"/>
            <a:ext cx="8686800" cy="2507109"/>
          </a:xfrm>
        </p:spPr>
        <p:txBody>
          <a:bodyPr/>
          <a:lstStyle/>
          <a:p>
            <a:pPr marL="0" indent="0" algn="just">
              <a:buNone/>
            </a:pPr>
            <a:r>
              <a:rPr lang="sk-SK" sz="2800" b="1" dirty="0" smtClean="0">
                <a:solidFill>
                  <a:schemeClr val="bg2">
                    <a:lumMod val="10000"/>
                  </a:schemeClr>
                </a:solidFill>
              </a:rPr>
              <a:t>Základnou jednotkou času </a:t>
            </a:r>
            <a:r>
              <a:rPr lang="sk-SK" sz="2800" dirty="0" smtClean="0"/>
              <a:t>v Medzinárodnej sústave jednotiek </a:t>
            </a:r>
            <a:r>
              <a:rPr lang="sk-SK" sz="2800" b="1" dirty="0" smtClean="0">
                <a:solidFill>
                  <a:schemeClr val="bg2">
                    <a:lumMod val="10000"/>
                  </a:schemeClr>
                </a:solidFill>
              </a:rPr>
              <a:t>je sekunda</a:t>
            </a:r>
            <a:r>
              <a:rPr lang="sk-SK" sz="2800" dirty="0" smtClean="0"/>
              <a:t>. Je stanovená pomocou kmitov prebiehajúcich v atómoch. Značka fyzikálnej jednotky čas je t.</a:t>
            </a:r>
          </a:p>
          <a:p>
            <a:pPr algn="just"/>
            <a:endParaRPr lang="sk-SK" sz="2800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8" name="Zaoblený obdĺžnik 7"/>
          <p:cNvSpPr/>
          <p:nvPr/>
        </p:nvSpPr>
        <p:spPr>
          <a:xfrm>
            <a:off x="2758122" y="2279412"/>
            <a:ext cx="878205" cy="6292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9" name="Zaoblený obdĺžnik 8"/>
          <p:cNvSpPr/>
          <p:nvPr/>
        </p:nvSpPr>
        <p:spPr>
          <a:xfrm>
            <a:off x="4132897" y="2276872"/>
            <a:ext cx="878205" cy="6292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0" name="Zaoblený obdĺžnik 9"/>
          <p:cNvSpPr/>
          <p:nvPr/>
        </p:nvSpPr>
        <p:spPr>
          <a:xfrm>
            <a:off x="5558472" y="2276237"/>
            <a:ext cx="878205" cy="6292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1" name="Zahnutá šípka dolu 10"/>
          <p:cNvSpPr/>
          <p:nvPr/>
        </p:nvSpPr>
        <p:spPr>
          <a:xfrm>
            <a:off x="3538537" y="1794907"/>
            <a:ext cx="666750" cy="314325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2" name="Zahnutá šípka dolu 11"/>
          <p:cNvSpPr/>
          <p:nvPr/>
        </p:nvSpPr>
        <p:spPr>
          <a:xfrm rot="10800000">
            <a:off x="4977963" y="3078185"/>
            <a:ext cx="666750" cy="314325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3" name="Zahnutá šípka dolu 12"/>
          <p:cNvSpPr/>
          <p:nvPr/>
        </p:nvSpPr>
        <p:spPr>
          <a:xfrm>
            <a:off x="5004117" y="1802527"/>
            <a:ext cx="666750" cy="314325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4" name="Zahnutá šípka dolu 13"/>
          <p:cNvSpPr/>
          <p:nvPr/>
        </p:nvSpPr>
        <p:spPr>
          <a:xfrm rot="10800000">
            <a:off x="3534727" y="3065367"/>
            <a:ext cx="666750" cy="314325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49550" y="1057836"/>
            <a:ext cx="23166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 60                   . 60</a:t>
            </a:r>
            <a:endParaRPr kumimoji="0" 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460760" y="2368191"/>
            <a:ext cx="373050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1 h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min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sk-SK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: 60               : 60    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Cvičenia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Vyjadri v sekundách:</a:t>
            </a:r>
          </a:p>
          <a:p>
            <a:pPr marL="457200" lvl="1" indent="0">
              <a:buNone/>
            </a:pPr>
            <a:r>
              <a:rPr lang="sk-SK" dirty="0" smtClean="0"/>
              <a:t>20 min = </a:t>
            </a:r>
            <a:r>
              <a:rPr lang="sk-SK" smtClean="0"/>
              <a:t>	    </a:t>
            </a:r>
            <a:r>
              <a:rPr lang="sk-SK" dirty="0" smtClean="0"/>
              <a:t>2 h 10 min =        15 min 10 s=</a:t>
            </a:r>
          </a:p>
          <a:p>
            <a:pPr marL="457200" lvl="1" indent="0">
              <a:buNone/>
            </a:pPr>
            <a:r>
              <a:rPr lang="sk-SK" dirty="0" smtClean="0"/>
              <a:t>3 h = 	        1 d 4 h 30 min =      4 h 5 min 7 s =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Vyjadri v minútach a hodinách:</a:t>
            </a:r>
          </a:p>
          <a:p>
            <a:pPr marL="457200" lvl="1" indent="0">
              <a:buNone/>
            </a:pPr>
            <a:r>
              <a:rPr lang="sk-SK" dirty="0" smtClean="0"/>
              <a:t>7 320 s=	    2 400 s =	       4 320 s =</a:t>
            </a:r>
          </a:p>
          <a:p>
            <a:pPr marL="457200" lvl="1" indent="0">
              <a:buNone/>
            </a:pPr>
            <a:r>
              <a:rPr lang="sk-SK" dirty="0" smtClean="0"/>
              <a:t>9 000 s =             6 000 s =       5 040 s =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 smtClean="0"/>
              <a:t>Rýchlik odišiel z Prahy o 13 h 19 min a do Bratislavy prišiel o 18 h 6 min. Aký čas strávili cestujúci vo vlaku?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84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merali čas kedysi: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Pomocou </a:t>
            </a:r>
          </a:p>
          <a:p>
            <a:r>
              <a:rPr lang="sk-SK" dirty="0" smtClean="0"/>
              <a:t>Slnka</a:t>
            </a:r>
          </a:p>
          <a:p>
            <a:r>
              <a:rPr lang="sk-SK" dirty="0" smtClean="0"/>
              <a:t>Slnečných hodín</a:t>
            </a:r>
          </a:p>
          <a:p>
            <a:r>
              <a:rPr lang="sk-SK" smtClean="0"/>
              <a:t>Vodných </a:t>
            </a:r>
            <a:r>
              <a:rPr lang="sk-SK" dirty="0" smtClean="0"/>
              <a:t>hodín</a:t>
            </a:r>
          </a:p>
          <a:p>
            <a:r>
              <a:rPr lang="sk-SK" dirty="0" smtClean="0"/>
              <a:t>Presýpacích hodín</a:t>
            </a:r>
          </a:p>
          <a:p>
            <a:r>
              <a:rPr lang="sk-SK" dirty="0" smtClean="0"/>
              <a:t>Kyvadlových hodín</a:t>
            </a:r>
          </a:p>
          <a:p>
            <a:r>
              <a:rPr lang="sk-SK" dirty="0" smtClean="0"/>
              <a:t>Vreckových</a:t>
            </a:r>
          </a:p>
          <a:p>
            <a:r>
              <a:rPr lang="sk-SK" dirty="0" smtClean="0"/>
              <a:t>Moderných</a:t>
            </a:r>
          </a:p>
          <a:p>
            <a:r>
              <a:rPr lang="sk-SK" dirty="0" smtClean="0"/>
              <a:t>Atómových.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7034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Slnečné hodiny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3" y="1237215"/>
            <a:ext cx="2859272" cy="21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7208"/>
            <a:ext cx="2810804" cy="210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7" y="4084608"/>
            <a:ext cx="2924374" cy="201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29" y="1268760"/>
            <a:ext cx="1714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61593"/>
            <a:ext cx="3335337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Vodné hodiny – </a:t>
            </a:r>
            <a:r>
              <a:rPr lang="sk-SK" dirty="0" err="1" smtClean="0"/>
              <a:t>Klepsydra-clepsydra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0" y="1415381"/>
            <a:ext cx="2098867" cy="21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82" y="2366209"/>
            <a:ext cx="2736304" cy="28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9547"/>
            <a:ext cx="2088232" cy="194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42007"/>
            <a:ext cx="3219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Presypacie</a:t>
            </a:r>
            <a:r>
              <a:rPr lang="sk-SK" dirty="0" smtClean="0"/>
              <a:t>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661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40" y="2381248"/>
            <a:ext cx="542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1248"/>
            <a:ext cx="2047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KyvadlovÉ</a:t>
            </a:r>
            <a:r>
              <a:rPr lang="sk-SK" dirty="0" smtClean="0"/>
              <a:t>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6353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/>
              <a:t>Pravidelného kývania kyvadla si všimol už v 16. storočí taliansky učenec </a:t>
            </a:r>
            <a:r>
              <a:rPr lang="sk-SK" sz="2400" dirty="0" err="1" smtClean="0"/>
              <a:t>Galileo</a:t>
            </a:r>
            <a:r>
              <a:rPr lang="sk-SK" sz="2400" dirty="0" smtClean="0"/>
              <a:t> </a:t>
            </a:r>
            <a:r>
              <a:rPr lang="sk-SK" sz="2400" dirty="0" err="1" smtClean="0"/>
              <a:t>Galilei</a:t>
            </a:r>
            <a:r>
              <a:rPr lang="sk-SK" sz="2400" dirty="0" smtClean="0"/>
              <a:t>. V kostole sledoval rozhojdanú lampu na dlhom závese. Podľa svojho tepu zistil, že jedno kývanie trvá vždy rovnako dlho. Toto bolo neskôr využité v konštrukcii kyvadlových hodín.</a:t>
            </a:r>
            <a:endParaRPr lang="sk-SK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6384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332312"/>
            <a:ext cx="1816164" cy="22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Vreckové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04800" y="1554162"/>
            <a:ext cx="5707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Vo vnútri je koliesko s pierkom, ktoré sa točí sem a tam nie je ani chvíľu v pokoji preto sa nazýva </a:t>
            </a:r>
            <a:r>
              <a:rPr lang="sk-SK" sz="2400" b="1" dirty="0" smtClean="0"/>
              <a:t>Nepokoj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r>
              <a:rPr lang="sk-SK" sz="2400" dirty="0" smtClean="0"/>
              <a:t>Zvyšné kolieska premieňajú pohyb nepokoja na pohyb ručičiek.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13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50" y="3861048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5" y="453256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Moderné hodiny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 smtClean="0"/>
              <a:t>Namiesto nepokoja je v nich tenučký kryštál, ktorý sa zmršťuje a rozťahuje. Pri ňom je elektronické počítadlo, ktoré počíta kmity kryštálu. Ak napočíta rovnaký počet kmitov, pohne ručičkami.</a:t>
            </a:r>
            <a:endParaRPr lang="sk-SK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Atómové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sk-SK" sz="2400" dirty="0" smtClean="0"/>
              <a:t>pracujú </a:t>
            </a:r>
            <a:r>
              <a:rPr lang="sk-SK" sz="2400" dirty="0" smtClean="0"/>
              <a:t>na princípe kvantového generátora. Využívajú kmity atómov vodíka alebo </a:t>
            </a:r>
            <a:r>
              <a:rPr lang="sk-SK" sz="2400" dirty="0" err="1" smtClean="0"/>
              <a:t>cézia</a:t>
            </a:r>
            <a:r>
              <a:rPr lang="sk-SK" sz="2400" dirty="0" smtClean="0"/>
              <a:t> a ich denná odchýlka je </a:t>
            </a:r>
            <a:r>
              <a:rPr lang="sk-SK" sz="2400" smtClean="0"/>
              <a:t>menšia </a:t>
            </a:r>
            <a:r>
              <a:rPr lang="sk-SK" sz="2400" smtClean="0"/>
              <a:t>ako</a:t>
            </a:r>
          </a:p>
          <a:p>
            <a:pPr algn="just">
              <a:buFontTx/>
              <a:buChar char="-"/>
            </a:pPr>
            <a:r>
              <a:rPr lang="sk-SK" sz="2400" smtClean="0"/>
              <a:t> </a:t>
            </a:r>
            <a:r>
              <a:rPr lang="sk-SK" sz="2400" dirty="0" smtClean="0"/>
              <a:t>1/10 000 </a:t>
            </a:r>
            <a:r>
              <a:rPr lang="sk-SK" sz="2400" dirty="0" err="1" smtClean="0"/>
              <a:t>000</a:t>
            </a:r>
            <a:r>
              <a:rPr lang="sk-SK" sz="2400" dirty="0" smtClean="0"/>
              <a:t> </a:t>
            </a:r>
            <a:r>
              <a:rPr lang="sk-SK" sz="2400" dirty="0" err="1" smtClean="0"/>
              <a:t>000</a:t>
            </a:r>
            <a:r>
              <a:rPr lang="sk-SK" sz="2400" dirty="0" smtClean="0"/>
              <a:t> s.</a:t>
            </a:r>
            <a:endParaRPr lang="sk-SK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095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12" y="908720"/>
            <a:ext cx="2993334" cy="213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308</Words>
  <Application>Microsoft Office PowerPoint</Application>
  <PresentationFormat>Prezentácia na obrazovke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Cestovanie</vt:lpstr>
      <vt:lpstr>Meranie času               Mgr. Viera Levočová</vt:lpstr>
      <vt:lpstr>Ako merali čas kedysi:</vt:lpstr>
      <vt:lpstr>Slnečné hodiny </vt:lpstr>
      <vt:lpstr>Vodné hodiny – Klepsydra-clepsydra</vt:lpstr>
      <vt:lpstr>Presypacie hodiny</vt:lpstr>
      <vt:lpstr>KyvadlovÉ hodiny</vt:lpstr>
      <vt:lpstr>Vreckové</vt:lpstr>
      <vt:lpstr>Moderné hodiny</vt:lpstr>
      <vt:lpstr>Atómové</vt:lpstr>
      <vt:lpstr>Stopky</vt:lpstr>
      <vt:lpstr>metronóm</vt:lpstr>
      <vt:lpstr>Jednotky času</vt:lpstr>
      <vt:lpstr>Cvičenia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Meranie času               Mgr. Viera Levočová</dc:title>
  <dc:creator>Ucitel</dc:creator>
  <cp:lastModifiedBy>Ucitel</cp:lastModifiedBy>
  <cp:revision>21</cp:revision>
  <dcterms:created xsi:type="dcterms:W3CDTF">2012-09-12T07:31:14Z</dcterms:created>
  <dcterms:modified xsi:type="dcterms:W3CDTF">2015-09-10T18:45:48Z</dcterms:modified>
</cp:coreProperties>
</file>