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71"/>
  </p:normalViewPr>
  <p:slideViewPr>
    <p:cSldViewPr snapToGrid="0" snapToObjects="1">
      <p:cViewPr>
        <p:scale>
          <a:sx n="120" d="100"/>
          <a:sy n="120" d="100"/>
        </p:scale>
        <p:origin x="196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25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9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09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73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3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29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83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25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3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5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3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5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1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4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1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7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8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42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5B21F2-BE72-574D-9AD5-BF7E73627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78" y="-226648"/>
            <a:ext cx="7197726" cy="2421464"/>
          </a:xfrm>
        </p:spPr>
        <p:txBody>
          <a:bodyPr/>
          <a:lstStyle/>
          <a:p>
            <a:r>
              <a:rPr lang="pl-PL" dirty="0"/>
              <a:t>Czytaj, Bo ten kto czyta żyje podwójnie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17278E8-A72B-2F4F-BAA1-75EDCCF9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490" y="2659734"/>
            <a:ext cx="4687615" cy="1846904"/>
          </a:xfrm>
        </p:spPr>
        <p:txBody>
          <a:bodyPr>
            <a:noAutofit/>
          </a:bodyPr>
          <a:lstStyle/>
          <a:p>
            <a:pPr algn="l"/>
            <a:r>
              <a:rPr lang="pl-PL" sz="2400" dirty="0"/>
              <a:t>Czytać; </a:t>
            </a:r>
          </a:p>
          <a:p>
            <a:pPr algn="l"/>
            <a:r>
              <a:rPr lang="pl-PL" sz="2400" dirty="0"/>
              <a:t>żyć wieloma życiami,</a:t>
            </a:r>
          </a:p>
          <a:p>
            <a:pPr algn="l"/>
            <a:r>
              <a:rPr lang="pl-PL" sz="2400" dirty="0"/>
              <a:t> zwiedzać świat, </a:t>
            </a:r>
          </a:p>
          <a:p>
            <a:pPr algn="l"/>
            <a:r>
              <a:rPr lang="pl-PL" sz="2400" dirty="0"/>
              <a:t>oszukiwać czas</a:t>
            </a:r>
          </a:p>
        </p:txBody>
      </p:sp>
      <p:pic>
        <p:nvPicPr>
          <p:cNvPr id="7" name="Muzyka_prezentacja.mp3">
            <a:hlinkClick r:id="" action="ppaction://media"/>
            <a:extLst>
              <a:ext uri="{FF2B5EF4-FFF2-40B4-BE49-F238E27FC236}">
                <a16:creationId xmlns:a16="http://schemas.microsoft.com/office/drawing/2014/main" xmlns="" id="{53C33351-6239-9E4A-A486-D0723D5A7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0224" y="5224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ECE16BD-970B-A343-A6D3-3B39F011B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" r="6859"/>
          <a:stretch/>
        </p:blipFill>
        <p:spPr>
          <a:xfrm>
            <a:off x="3306726" y="-138224"/>
            <a:ext cx="4262815" cy="699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1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E679764-6776-EA46-B9A2-72EBB525E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07" r="50" b="27752"/>
          <a:stretch/>
        </p:blipFill>
        <p:spPr>
          <a:xfrm>
            <a:off x="1147027" y="499729"/>
            <a:ext cx="9247225" cy="58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6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B29D7B7-32E9-6044-AB67-8F99A74AA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8" r="12995"/>
          <a:stretch/>
        </p:blipFill>
        <p:spPr>
          <a:xfrm>
            <a:off x="3869974" y="-162848"/>
            <a:ext cx="3679143" cy="702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7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B3FEDB1-E13E-5A40-A350-FE5755D781C1}"/>
              </a:ext>
            </a:extLst>
          </p:cNvPr>
          <p:cNvSpPr txBox="1"/>
          <p:nvPr/>
        </p:nvSpPr>
        <p:spPr>
          <a:xfrm>
            <a:off x="3253559" y="1424764"/>
            <a:ext cx="45057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dirty="0"/>
              <a:t>Nie czytasz?</a:t>
            </a:r>
          </a:p>
          <a:p>
            <a:pPr algn="ctr"/>
            <a:r>
              <a:rPr lang="pl-PL" sz="4000" dirty="0"/>
              <a:t>Zacznij.</a:t>
            </a:r>
          </a:p>
          <a:p>
            <a:pPr algn="ctr"/>
            <a:r>
              <a:rPr lang="pl-PL" sz="4000" dirty="0"/>
              <a:t>Czytasz?</a:t>
            </a:r>
          </a:p>
          <a:p>
            <a:pPr algn="ctr"/>
            <a:r>
              <a:rPr lang="pl-PL" sz="4000" dirty="0"/>
              <a:t>Rób to dalej.</a:t>
            </a:r>
          </a:p>
          <a:p>
            <a:pPr algn="ctr"/>
            <a:r>
              <a:rPr lang="pl-PL" sz="4000" dirty="0"/>
              <a:t>Dlaczego?</a:t>
            </a:r>
          </a:p>
          <a:p>
            <a:pPr algn="ctr"/>
            <a:r>
              <a:rPr lang="pl-PL" sz="4000" dirty="0"/>
              <a:t>Żebyś widział więcej.</a:t>
            </a:r>
          </a:p>
        </p:txBody>
      </p:sp>
    </p:spTree>
    <p:extLst>
      <p:ext uri="{BB962C8B-B14F-4D97-AF65-F5344CB8AC3E}">
        <p14:creationId xmlns:p14="http://schemas.microsoft.com/office/powerpoint/2010/main" val="1336028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FA9B10F-9E90-E44B-8872-B90A521CE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9" t="-343" r="2395"/>
          <a:stretch/>
        </p:blipFill>
        <p:spPr>
          <a:xfrm>
            <a:off x="3019647" y="-40010"/>
            <a:ext cx="4678325" cy="6905647"/>
          </a:xfrm>
        </p:spPr>
      </p:pic>
    </p:spTree>
    <p:extLst>
      <p:ext uri="{BB962C8B-B14F-4D97-AF65-F5344CB8AC3E}">
        <p14:creationId xmlns:p14="http://schemas.microsoft.com/office/powerpoint/2010/main" val="2741341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0BE7612-ADD0-524C-8FC6-9E9BA2649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9" r="269" b="14573"/>
          <a:stretch/>
        </p:blipFill>
        <p:spPr>
          <a:xfrm>
            <a:off x="2658139" y="85062"/>
            <a:ext cx="6632278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9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BA97C65-5423-0A4F-A3C5-8F5E13705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3" t="14552" r="205" b="14463"/>
          <a:stretch/>
        </p:blipFill>
        <p:spPr>
          <a:xfrm>
            <a:off x="2152143" y="1"/>
            <a:ext cx="68180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8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9CC34B3-0239-2F43-93D0-81861793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78" y="-1499190"/>
            <a:ext cx="6957506" cy="98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18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798E5B5-C2CA-4948-9578-23B23313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96" y="-478466"/>
            <a:ext cx="5545533" cy="78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67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BABF252-6EED-CA4E-9629-1A2B3EB5A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2" t="8372" r="7509" b="7753"/>
          <a:stretch/>
        </p:blipFill>
        <p:spPr>
          <a:xfrm>
            <a:off x="3551686" y="0"/>
            <a:ext cx="4893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61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16CECC4-69BF-1E4C-8AA0-BA29D838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367" y="-425303"/>
            <a:ext cx="5454805" cy="77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52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FFA558C-CC54-CE42-81D4-EF611376A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2" r="14048"/>
          <a:stretch/>
        </p:blipFill>
        <p:spPr>
          <a:xfrm>
            <a:off x="3572539" y="0"/>
            <a:ext cx="3476847" cy="685456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9041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Sklepienie niebieski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{EBF31D21-F575-2B4A-A779-83FEFC90CDB3}tf10001058</Template>
  <TotalTime>308</TotalTime>
  <Words>37</Words>
  <Application>Microsoft Office PowerPoint</Application>
  <PresentationFormat>Niestandardowy</PresentationFormat>
  <Paragraphs>11</Paragraphs>
  <Slides>13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Sklepienie niebieskie</vt:lpstr>
      <vt:lpstr>Czytaj, Bo ten kto czyta żyje podwójnie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Emil Szczerbuk</dc:creator>
  <cp:lastModifiedBy>Dudź Elżbieta</cp:lastModifiedBy>
  <cp:revision>11</cp:revision>
  <dcterms:created xsi:type="dcterms:W3CDTF">2020-12-18T09:20:59Z</dcterms:created>
  <dcterms:modified xsi:type="dcterms:W3CDTF">2020-12-21T09:59:46Z</dcterms:modified>
</cp:coreProperties>
</file>