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/>
          <a:lstStyle/>
          <a:p>
            <a:pPr hangingPunct="0">
              <a:defRPr sz="1400"/>
            </a:pPr>
            <a:endParaRPr lang="sk-SK" sz="12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Ctr="0" compatLnSpc="0"/>
          <a:lstStyle/>
          <a:p>
            <a:pPr algn="r" hangingPunct="0">
              <a:defRPr sz="1400"/>
            </a:pPr>
            <a:endParaRPr lang="sk-SK" sz="12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/>
          <a:lstStyle/>
          <a:p>
            <a:pPr hangingPunct="0">
              <a:defRPr sz="1400"/>
            </a:pPr>
            <a:endParaRPr lang="sk-SK" sz="12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2" rIns="78903" bIns="39452" anchor="b" anchorCtr="0" compatLnSpc="0"/>
          <a:lstStyle/>
          <a:p>
            <a:pPr algn="r" hangingPunct="0">
              <a:defRPr sz="1400"/>
            </a:pPr>
            <a:fld id="{768EFAF8-E463-42ED-B274-305C9E7280D0}" type="slidenum">
              <a:t>‹#›</a:t>
            </a:fld>
            <a:endParaRPr lang="sk-SK" sz="1200"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89831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lvl="0" rtl="0" hangingPunct="0">
              <a:buNone/>
              <a:tabLst/>
              <a:defRPr lang="sk-SK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35B6379D-E4AC-4993-95D5-5AD9688FFC6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799"/>
            <a:ext cx="4572000" cy="34290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Zástupný symbol poznámok 4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lvl="0" rtl="0" hangingPunct="0">
              <a:buNone/>
              <a:tabLst/>
              <a:defRPr lang="sk-SK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200" b="0" i="0" u="none" strike="noStrike" kern="1200" cap="none" spc="0" baseline="0">
                <a:solidFill>
                  <a:srgbClr val="000000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EDE816AC-1332-4779-A3B6-EA555197CD7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20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Calibri" pitchFamily="18"/>
        <a:ea typeface="Microsoft YaHei" pitchFamily="2"/>
        <a:cs typeface="Lucida Sans" pitchFamily="2"/>
      </a:defRPr>
    </a:lvl1pPr>
    <a:lvl2pPr marL="457200" marR="0" lvl="1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Calibri" pitchFamily="18"/>
        <a:ea typeface="Microsoft YaHei" pitchFamily="2"/>
        <a:cs typeface="Lucida Sans" pitchFamily="2"/>
      </a:defRPr>
    </a:lvl2pPr>
    <a:lvl3pPr marL="914400" marR="0" lvl="2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Calibri" pitchFamily="18"/>
        <a:ea typeface="Microsoft YaHei" pitchFamily="2"/>
        <a:cs typeface="Lucida Sans" pitchFamily="2"/>
      </a:defRPr>
    </a:lvl3pPr>
    <a:lvl4pPr marL="1371599" marR="0" lvl="3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Calibri" pitchFamily="18"/>
        <a:ea typeface="Microsoft YaHei" pitchFamily="2"/>
        <a:cs typeface="Lucida Sans" pitchFamily="2"/>
      </a:defRPr>
    </a:lvl4pPr>
    <a:lvl5pPr marL="1828800" marR="0" lvl="4" indent="0" algn="l" rtl="0" hangingPunct="1">
      <a:lnSpc>
        <a:spcPct val="100000"/>
      </a:lnSpc>
      <a:spcBef>
        <a:spcPts val="0"/>
      </a:spcBef>
      <a:spcAft>
        <a:spcPts val="0"/>
      </a:spcAft>
      <a:buNone/>
      <a:tabLst/>
      <a:defRPr lang="sk-SK" sz="1200" b="0" i="0" u="none" strike="noStrike" kern="1200" cap="none" spc="0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Calibri" pitchFamily="18"/>
        <a:ea typeface="Microsoft YaHei" pitchFamily="2"/>
        <a:cs typeface="Lucida Sans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35B6379D-E4AC-4993-95D5-5AD9688FFC6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7000" y="812520"/>
            <a:ext cx="5345280" cy="4008959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</p:spPr>
        <p:txBody>
          <a:bodyPr lIns="0" tIns="0" rIns="0" bIns="0"/>
          <a:lstStyle/>
          <a:p>
            <a:pPr marL="216000" indent="-216000" hangingPunct="0"/>
            <a:endParaRPr lang="sk-SK" sz="20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35B6379D-E4AC-4993-95D5-5AD9688FFC6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sk-SK" sz="20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35B6379D-E4AC-4993-95D5-5AD9688FFC6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sk-SK" sz="20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35B6379D-E4AC-4993-95D5-5AD9688FFC6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sk-SK" sz="20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35B6379D-E4AC-4993-95D5-5AD9688FFC6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sk-SK" sz="20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35B6379D-E4AC-4993-95D5-5AD9688FFC6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sk-SK" sz="20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35B6379D-E4AC-4993-95D5-5AD9688FFC6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sk-SK" sz="20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35B6379D-E4AC-4993-95D5-5AD9688FFC6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sk-SK" sz="200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fld id="{35B6379D-E4AC-4993-95D5-5AD9688FFC6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2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1"/>
          </p:nvPr>
        </p:nvSpPr>
        <p:spPr/>
        <p:txBody>
          <a:bodyPr lIns="0" tIns="0" rIns="0" bIns="0"/>
          <a:lstStyle/>
          <a:p>
            <a:pPr marL="216000" indent="-216000" hangingPunct="0"/>
            <a:endParaRPr lang="sk-SK" sz="200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phe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40" y="0"/>
            <a:ext cx="22935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438280" y="3581279"/>
            <a:ext cx="3962520" cy="2133720"/>
          </a:xfrm>
        </p:spPr>
        <p:txBody>
          <a:bodyPr anchor="t"/>
          <a:lstStyle>
            <a:lvl1pPr marL="0" indent="0" algn="r">
              <a:spcBef>
                <a:spcPts val="300"/>
              </a:spcBef>
              <a:buNone/>
              <a:defRPr sz="1400">
                <a:ln>
                  <a:noFill/>
                </a:ln>
                <a:solidFill>
                  <a:srgbClr val="5B6973"/>
                </a:solidFill>
                <a:highlight>
                  <a:scrgbClr r="0" g="0" b="0">
                    <a:alpha val="0"/>
                  </a:scrgbClr>
                </a:highlight>
                <a:latin typeface="Calibri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r>
              <a:rPr lang="sk-SK"/>
              <a:t>Upravte štýl predlohy podnadpisov</a:t>
            </a:r>
          </a:p>
        </p:txBody>
      </p:sp>
      <p:sp>
        <p:nvSpPr>
          <p:cNvPr id="4" name="Title 15"/>
          <p:cNvSpPr txBox="1">
            <a:spLocks noGrp="1"/>
          </p:cNvSpPr>
          <p:nvPr>
            <p:ph type="ctrTitle"/>
          </p:nvPr>
        </p:nvSpPr>
        <p:spPr>
          <a:xfrm>
            <a:off x="2438280" y="1447919"/>
            <a:ext cx="3962520" cy="213372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5" name="Date Placeholder 12"/>
          <p:cNvSpPr txBox="1">
            <a:spLocks noGrp="1"/>
          </p:cNvSpPr>
          <p:nvPr>
            <p:ph type="dt" sz="half" idx="7"/>
          </p:nvPr>
        </p:nvSpPr>
        <p:spPr>
          <a:xfrm>
            <a:off x="3583080" y="6426360"/>
            <a:ext cx="2819520" cy="127080"/>
          </a:xfrm>
        </p:spPr>
        <p:txBody>
          <a:bodyPr/>
          <a:lstStyle>
            <a:lvl1pPr>
              <a:defRPr/>
            </a:lvl1pPr>
          </a:lstStyle>
          <a:p>
            <a:pPr lvl="0"/>
            <a:fld id="{06D5E500-695C-470F-90AB-0C6C9D5B4390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6" name="Slide Number Placeholder 13"/>
          <p:cNvSpPr txBox="1">
            <a:spLocks noGrp="1"/>
          </p:cNvSpPr>
          <p:nvPr>
            <p:ph type="sldNum" sz="quarter" idx="8"/>
          </p:nvPr>
        </p:nvSpPr>
        <p:spPr>
          <a:xfrm>
            <a:off x="6414840" y="6400799"/>
            <a:ext cx="457200" cy="152280"/>
          </a:xfrm>
        </p:spPr>
        <p:txBody>
          <a:bodyPr anchorCtr="0"/>
          <a:lstStyle>
            <a:lvl1pPr algn="r">
              <a:defRPr/>
            </a:lvl1pPr>
          </a:lstStyle>
          <a:p>
            <a:pPr lvl="0"/>
            <a:fld id="{7CF67ACA-BC65-4C1E-9FE6-FC0E615E262A}" type="slidenum">
              <a:t>‹#›</a:t>
            </a:fld>
            <a:endParaRPr lang="sk-SK"/>
          </a:p>
        </p:txBody>
      </p:sp>
      <p:sp>
        <p:nvSpPr>
          <p:cNvPr id="7" name="Footer Placeholder 14"/>
          <p:cNvSpPr txBox="1">
            <a:spLocks noGrp="1"/>
          </p:cNvSpPr>
          <p:nvPr>
            <p:ph type="ftr" sz="quarter" idx="9"/>
          </p:nvPr>
        </p:nvSpPr>
        <p:spPr>
          <a:xfrm>
            <a:off x="3581279" y="6296399"/>
            <a:ext cx="2820960" cy="152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8" name="Zástupný symbol textu 7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defRPr sz="320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054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 anchor="t" anchorCtr="1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Date Placeholder 1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32BB56-4361-4CF0-A44B-586893BE9421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5" name="Slide Number Placeholder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92BCCB-B63F-4C65-886C-A90100799C8F}" type="slidenum">
              <a:t>‹#›</a:t>
            </a:fld>
            <a:endParaRPr lang="sk-SK"/>
          </a:p>
        </p:txBody>
      </p:sp>
      <p:sp>
        <p:nvSpPr>
          <p:cNvPr id="6" name="Footer Placeholder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55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440"/>
          </a:xfrm>
        </p:spPr>
        <p:txBody>
          <a:bodyPr vert="eaVert" anchor="t" anchorCtr="1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 anchor="t" anchorCtr="1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Date Placeholder 1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87389E-7747-4BFC-8070-1FEF0B783DEA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5" name="Slide Number Placeholder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C5AEC1-960E-4E67-B14A-87E36578617B}" type="slidenum">
              <a:t>‹#›</a:t>
            </a:fld>
            <a:endParaRPr lang="sk-SK"/>
          </a:p>
        </p:txBody>
      </p:sp>
      <p:sp>
        <p:nvSpPr>
          <p:cNvPr id="6" name="Footer Placeholder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88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3657600" cy="5715000"/>
          </a:xfrm>
        </p:spPr>
        <p:txBody>
          <a:bodyPr/>
          <a:lstStyle>
            <a:lvl1pPr marL="182880" indent="-182880" algn="l">
              <a:spcBef>
                <a:spcPts val="400"/>
              </a:spcBef>
              <a:buClr>
                <a:srgbClr val="7F7F7F"/>
              </a:buClr>
              <a:buSzPct val="100000"/>
              <a:buFont typeface="Wingdings" pitchFamily="2"/>
              <a:buChar char="§"/>
              <a:defRPr sz="1800"/>
            </a:lvl1pPr>
          </a:lstStyle>
          <a:p>
            <a:pPr lvl="0"/>
            <a:r>
              <a:rPr lang="sk-SK"/>
              <a:t>Upravte štýl predlohy textu.</a:t>
            </a:r>
            <a:br>
              <a:rPr lang="sk-SK"/>
            </a:br>
            <a:r>
              <a:rPr lang="sk-SK"/>
              <a:t>Druhá úroveň</a:t>
            </a:r>
            <a:br>
              <a:rPr lang="sk-SK"/>
            </a:br>
            <a:r>
              <a:rPr lang="sk-SK"/>
              <a:t>Tretia úroveň</a:t>
            </a:r>
            <a:br>
              <a:rPr lang="sk-SK"/>
            </a:br>
            <a:r>
              <a:rPr lang="sk-SK"/>
              <a:t>Štvrtá úroveň</a:t>
            </a:r>
            <a:br>
              <a:rPr lang="sk-SK"/>
            </a:br>
            <a:r>
              <a:rPr lang="sk-SK"/>
              <a:t>Piata úroveň</a:t>
            </a:r>
          </a:p>
        </p:txBody>
      </p:sp>
      <p:sp>
        <p:nvSpPr>
          <p:cNvPr id="3" name="Title 15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4" name="Date Placeholder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EE6CAA-4A2D-416D-9913-A9AB062AE8A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5" name="Slide Number Placeholder 1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204BE1-EE6F-4F0A-B1D5-19A4C4E83D5D}" type="slidenum">
              <a:t>‹#›</a:t>
            </a:fld>
            <a:endParaRPr lang="sk-SK"/>
          </a:p>
        </p:txBody>
      </p:sp>
      <p:sp>
        <p:nvSpPr>
          <p:cNvPr id="6" name="Footer Placeholder 1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7" name="Zástupný symbol obsahu 6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defRPr sz="320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94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phe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935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11"/>
          <p:cNvSpPr txBox="1">
            <a:spLocks noGrp="1"/>
          </p:cNvSpPr>
          <p:nvPr>
            <p:ph type="dt" sz="half" idx="7"/>
          </p:nvPr>
        </p:nvSpPr>
        <p:spPr>
          <a:xfrm>
            <a:off x="839879" y="6426360"/>
            <a:ext cx="2819520" cy="127080"/>
          </a:xfrm>
        </p:spPr>
        <p:txBody>
          <a:bodyPr/>
          <a:lstStyle>
            <a:lvl1pPr>
              <a:defRPr/>
            </a:lvl1pPr>
          </a:lstStyle>
          <a:p>
            <a:pPr lvl="0"/>
            <a:fld id="{FD4DCAB2-DB8C-4467-8CD1-6CE4F172097D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4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4116239" y="6400799"/>
            <a:ext cx="533520" cy="152280"/>
          </a:xfrm>
        </p:spPr>
        <p:txBody>
          <a:bodyPr/>
          <a:lstStyle>
            <a:lvl1pPr>
              <a:defRPr/>
            </a:lvl1pPr>
          </a:lstStyle>
          <a:p>
            <a:pPr lvl="0"/>
            <a:fld id="{D719B200-4C88-4E76-9795-2E11809EB748}" type="slidenum">
              <a:t>‹#›</a:t>
            </a:fld>
            <a:endParaRPr lang="sk-SK"/>
          </a:p>
        </p:txBody>
      </p:sp>
      <p:sp>
        <p:nvSpPr>
          <p:cNvPr id="5" name="Footer Placeholder 13"/>
          <p:cNvSpPr txBox="1">
            <a:spLocks noGrp="1"/>
          </p:cNvSpPr>
          <p:nvPr>
            <p:ph type="ftr" sz="quarter" idx="9"/>
          </p:nvPr>
        </p:nvSpPr>
        <p:spPr>
          <a:xfrm>
            <a:off x="838080" y="6296399"/>
            <a:ext cx="2820960" cy="15228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6" name="Title 14"/>
          <p:cNvSpPr txBox="1">
            <a:spLocks noGrp="1"/>
          </p:cNvSpPr>
          <p:nvPr>
            <p:ph type="title"/>
          </p:nvPr>
        </p:nvSpPr>
        <p:spPr>
          <a:xfrm>
            <a:off x="457200" y="1828800"/>
            <a:ext cx="3200400" cy="1752479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3578400"/>
            <a:ext cx="3200760" cy="1459800"/>
          </a:xfrm>
        </p:spPr>
        <p:txBody>
          <a:bodyPr anchor="t"/>
          <a:lstStyle>
            <a:lvl1pPr marL="0" indent="0" algn="r">
              <a:spcBef>
                <a:spcPts val="300"/>
              </a:spcBef>
              <a:defRPr sz="1400">
                <a:solidFill>
                  <a:srgbClr val="5B6973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66891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title"/>
          </p:nvPr>
        </p:nvSpPr>
        <p:spPr>
          <a:xfrm>
            <a:off x="457200" y="3429000"/>
            <a:ext cx="3124079" cy="2666880"/>
          </a:xfrm>
        </p:spPr>
        <p:txBody>
          <a:bodyPr/>
          <a:lstStyle>
            <a:lvl1pPr marL="228600" indent="-182880" algn="l">
              <a:spcBef>
                <a:spcPts val="300"/>
              </a:spcBef>
              <a:buClr>
                <a:srgbClr val="7F7F7F"/>
              </a:buClr>
              <a:buSzPct val="100000"/>
              <a:buFont typeface="Wingdings" pitchFamily="2"/>
              <a:buChar char="§"/>
              <a:defRPr sz="1400"/>
            </a:lvl1pPr>
          </a:lstStyle>
          <a:p>
            <a:pPr lvl="0"/>
            <a:r>
              <a:rPr lang="sk-SK"/>
              <a:t>Upravte štýl predlohy textu.</a:t>
            </a:r>
            <a:br>
              <a:rPr lang="sk-SK"/>
            </a:br>
            <a:r>
              <a:rPr lang="sk-SK"/>
              <a:t>Druhá úroveň</a:t>
            </a:r>
            <a:br>
              <a:rPr lang="sk-SK"/>
            </a:br>
            <a:r>
              <a:rPr lang="sk-SK"/>
              <a:t>Tretia úroveň</a:t>
            </a:r>
            <a:br>
              <a:rPr lang="sk-SK"/>
            </a:br>
            <a:r>
              <a:rPr lang="sk-SK"/>
              <a:t>Štvrtá úroveň</a:t>
            </a:r>
            <a:br>
              <a:rPr lang="sk-SK"/>
            </a:br>
            <a:r>
              <a:rPr lang="sk-SK"/>
              <a:t>Piata úroveň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57200" y="457200"/>
            <a:ext cx="3124079" cy="2666880"/>
          </a:xfrm>
        </p:spPr>
        <p:txBody>
          <a:bodyPr/>
          <a:lstStyle>
            <a:lvl1pPr marL="228600" indent="-182880" algn="l">
              <a:spcBef>
                <a:spcPts val="300"/>
              </a:spcBef>
              <a:buClr>
                <a:srgbClr val="7F7F7F"/>
              </a:buClr>
              <a:buSzPct val="100000"/>
              <a:buFont typeface="Wingdings" pitchFamily="2"/>
              <a:buChar char="§"/>
              <a:defRPr sz="1400"/>
            </a:lvl1pPr>
          </a:lstStyle>
          <a:p>
            <a:pPr lvl="0"/>
            <a:r>
              <a:rPr lang="sk-SK"/>
              <a:t>Upravte štýl predlohy textu.</a:t>
            </a:r>
            <a:br>
              <a:rPr lang="sk-SK"/>
            </a:br>
            <a:r>
              <a:rPr lang="sk-SK"/>
              <a:t>Druhá úroveň</a:t>
            </a:r>
            <a:br>
              <a:rPr lang="sk-SK"/>
            </a:br>
            <a:r>
              <a:rPr lang="sk-SK"/>
              <a:t>Tretia úroveň</a:t>
            </a:r>
            <a:br>
              <a:rPr lang="sk-SK"/>
            </a:br>
            <a:r>
              <a:rPr lang="sk-SK"/>
              <a:t>Štvrtá úroveň</a:t>
            </a:r>
            <a:br>
              <a:rPr lang="sk-SK"/>
            </a:br>
            <a:r>
              <a:rPr lang="sk-SK"/>
              <a:t>Piata úroveň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5" name="Date Placeholder 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B08510-3174-416E-BA81-92BC8D90E0C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6" name="Slide Number Placeholder 1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B5FD19-C942-4121-B21E-D94CFE2749D1}" type="slidenum">
              <a:t>‹#›</a:t>
            </a:fld>
            <a:endParaRPr lang="sk-SK"/>
          </a:p>
        </p:txBody>
      </p:sp>
      <p:sp>
        <p:nvSpPr>
          <p:cNvPr id="7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84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75400"/>
            <a:ext cx="3581279" cy="411120"/>
          </a:xfrm>
        </p:spPr>
        <p:txBody>
          <a:bodyPr anchor="b" anchorCtr="1"/>
          <a:lstStyle>
            <a:lvl1pPr marL="0" indent="0" algn="ctr">
              <a:spcBef>
                <a:spcPts val="300"/>
              </a:spcBef>
              <a:defRPr sz="1400">
                <a:solidFill>
                  <a:srgbClr val="5B6973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type="title"/>
          </p:nvPr>
        </p:nvSpPr>
        <p:spPr>
          <a:xfrm>
            <a:off x="457200" y="675360"/>
            <a:ext cx="3581279" cy="2525039"/>
          </a:xfrm>
        </p:spPr>
        <p:txBody>
          <a:bodyPr anchor="t"/>
          <a:lstStyle>
            <a:lvl1pPr marL="228600" indent="-182880" algn="l">
              <a:spcBef>
                <a:spcPts val="300"/>
              </a:spcBef>
              <a:buClr>
                <a:srgbClr val="7F7F7F"/>
              </a:buClr>
              <a:buSzPct val="100000"/>
              <a:buFont typeface="Wingdings" pitchFamily="2"/>
              <a:buChar char="§"/>
              <a:defRPr sz="1400"/>
            </a:lvl1pPr>
          </a:lstStyle>
          <a:p>
            <a:pPr lvl="0"/>
            <a:r>
              <a:rPr lang="sk-SK"/>
              <a:t>Upravte štýl predlohy textu.</a:t>
            </a:r>
            <a:br>
              <a:rPr lang="sk-SK"/>
            </a:br>
            <a:r>
              <a:rPr lang="sk-SK"/>
              <a:t>Druhá úroveň</a:t>
            </a:r>
            <a:br>
              <a:rPr lang="sk-SK"/>
            </a:br>
            <a:r>
              <a:rPr lang="sk-SK"/>
              <a:t>Tretia úroveň</a:t>
            </a:r>
            <a:br>
              <a:rPr lang="sk-SK"/>
            </a:br>
            <a:r>
              <a:rPr lang="sk-SK"/>
              <a:t>Štvrtá úroveň</a:t>
            </a:r>
            <a:br>
              <a:rPr lang="sk-SK"/>
            </a:br>
            <a:r>
              <a:rPr lang="sk-SK"/>
              <a:t>Piata úroveň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" y="3429000"/>
            <a:ext cx="3581279" cy="411120"/>
          </a:xfrm>
        </p:spPr>
        <p:txBody>
          <a:bodyPr anchor="b" anchorCtr="1"/>
          <a:lstStyle>
            <a:lvl1pPr marL="0" indent="0" algn="ctr">
              <a:spcBef>
                <a:spcPts val="300"/>
              </a:spcBef>
              <a:buNone/>
              <a:defRPr sz="1400">
                <a:solidFill>
                  <a:srgbClr val="5B6973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457200" y="3840120"/>
            <a:ext cx="3581279" cy="2515320"/>
          </a:xfrm>
        </p:spPr>
        <p:txBody>
          <a:bodyPr anchor="t"/>
          <a:lstStyle>
            <a:lvl1pPr marL="228600" indent="-182880" algn="l">
              <a:spcBef>
                <a:spcPts val="300"/>
              </a:spcBef>
              <a:buClr>
                <a:srgbClr val="7F7F7F"/>
              </a:buClr>
              <a:buSzPct val="100000"/>
              <a:buFont typeface="Wingdings" pitchFamily="2"/>
              <a:buChar char="§"/>
              <a:defRPr sz="1400"/>
            </a:lvl1pPr>
          </a:lstStyle>
          <a:p>
            <a:pPr lvl="0"/>
            <a:r>
              <a:rPr lang="sk-SK"/>
              <a:t>Upravte štýl predlohy textu.</a:t>
            </a:r>
            <a:br>
              <a:rPr lang="sk-SK"/>
            </a:br>
            <a:r>
              <a:rPr lang="sk-SK"/>
              <a:t>Druhá úroveň</a:t>
            </a:r>
            <a:br>
              <a:rPr lang="sk-SK"/>
            </a:br>
            <a:r>
              <a:rPr lang="sk-SK"/>
              <a:t>Tretia úroveň</a:t>
            </a:r>
            <a:br>
              <a:rPr lang="sk-SK"/>
            </a:br>
            <a:r>
              <a:rPr lang="sk-SK"/>
              <a:t>Štvrtá úroveň</a:t>
            </a:r>
            <a:br>
              <a:rPr lang="sk-SK"/>
            </a:br>
            <a:r>
              <a:rPr lang="sk-SK"/>
              <a:t>Piata úroveň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7" name="Date Placeholder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1A7009-A26A-4B12-A6BF-04CD5715471D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8" name="Slide Number Placeholder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AD5BF9-403D-47B4-82BE-5220662295E3}" type="slidenum">
              <a:t>‹#›</a:t>
            </a:fld>
            <a:endParaRPr lang="sk-SK"/>
          </a:p>
        </p:txBody>
      </p:sp>
      <p:sp>
        <p:nvSpPr>
          <p:cNvPr id="9" name="Footer Placeholder 1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42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733920" y="457200"/>
            <a:ext cx="3962520" cy="571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Date Placeholder 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F20AF4-C1B2-4789-A39F-B4EF7744B485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4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878E1-2FE1-4FD3-B6AB-857F12C08552}" type="slidenum">
              <a:t>‹#›</a:t>
            </a:fld>
            <a:endParaRPr lang="sk-SK"/>
          </a:p>
        </p:txBody>
      </p:sp>
      <p:sp>
        <p:nvSpPr>
          <p:cNvPr id="5" name="Footer Placeholder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847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A8A742-70C7-45A8-A9C8-C7A346E0A2F0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3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2DF5F7-6425-4B94-9A01-4CBF330342EC}" type="slidenum">
              <a:t>‹#›</a:t>
            </a:fld>
            <a:endParaRPr lang="sk-SK"/>
          </a:p>
        </p:txBody>
      </p:sp>
      <p:sp>
        <p:nvSpPr>
          <p:cNvPr id="4" name="Footer Placeholder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  <p:sp>
        <p:nvSpPr>
          <p:cNvPr id="5" name="Nadpis 4"/>
          <p:cNvSpPr txBox="1">
            <a:spLocks noGrp="1"/>
          </p:cNvSpPr>
          <p:nvPr>
            <p:ph type="title" idx="4294967295"/>
          </p:nvPr>
        </p:nvSpPr>
        <p:spPr>
          <a:xfrm>
            <a:off x="457200" y="273600"/>
            <a:ext cx="8229240" cy="1144800"/>
          </a:xfrm>
        </p:spPr>
        <p:txBody>
          <a:bodyPr lIns="0" tIns="0" rIns="0" bIns="0"/>
          <a:lstStyle>
            <a:lvl1pPr algn="ctr" hangingPunct="0">
              <a:defRPr sz="4400">
                <a:latin typeface="Liberation Sans" pitchFamily="18"/>
              </a:defRPr>
            </a:lvl1pPr>
          </a:lstStyle>
          <a:p>
            <a:endParaRPr lang="sk-SK"/>
          </a:p>
        </p:txBody>
      </p:sp>
      <p:sp>
        <p:nvSpPr>
          <p:cNvPr id="6" name="Zástupný symbol textu 5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3977279"/>
          </a:xfrm>
        </p:spPr>
        <p:txBody>
          <a:bodyPr lIns="0" tIns="0" rIns="0" bIns="0"/>
          <a:lstStyle>
            <a:lvl1pPr hangingPunct="0">
              <a:spcBef>
                <a:spcPts val="1417"/>
              </a:spcBef>
              <a:defRPr sz="320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</a:defRPr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045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181480" y="1676519"/>
            <a:ext cx="2514600" cy="1874880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304920" y="1676519"/>
            <a:ext cx="4700160" cy="3505319"/>
          </a:xfrm>
        </p:spPr>
        <p:txBody>
          <a:bodyPr/>
          <a:lstStyle>
            <a:lvl1pPr marL="228600" indent="-182880" algn="l">
              <a:spcBef>
                <a:spcPts val="300"/>
              </a:spcBef>
              <a:buClr>
                <a:srgbClr val="7F7F7F"/>
              </a:buClr>
              <a:buSzPct val="100000"/>
              <a:buFont typeface="Wingdings" pitchFamily="2"/>
              <a:buChar char="§"/>
              <a:defRPr sz="1200"/>
            </a:lvl1pPr>
          </a:lstStyle>
          <a:p>
            <a:pPr lvl="0"/>
            <a:r>
              <a:rPr lang="sk-SK"/>
              <a:t>Upravte štýl predlohy textu.</a:t>
            </a:r>
            <a:br>
              <a:rPr lang="sk-SK"/>
            </a:br>
            <a:r>
              <a:rPr lang="sk-SK"/>
              <a:t>Druhá úroveň</a:t>
            </a:r>
            <a:br>
              <a:rPr lang="sk-SK"/>
            </a:br>
            <a:r>
              <a:rPr lang="sk-SK"/>
              <a:t>Tretia úroveň</a:t>
            </a:r>
            <a:br>
              <a:rPr lang="sk-SK"/>
            </a:br>
            <a:r>
              <a:rPr lang="sk-SK"/>
              <a:t>Štvrtá úroveň</a:t>
            </a:r>
            <a:br>
              <a:rPr lang="sk-SK"/>
            </a:br>
            <a:r>
              <a:rPr lang="sk-SK"/>
              <a:t>Piata úroveň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486399" y="3552480"/>
            <a:ext cx="2209680" cy="1629360"/>
          </a:xfrm>
        </p:spPr>
        <p:txBody>
          <a:bodyPr anchor="t"/>
          <a:lstStyle>
            <a:lvl1pPr marL="0" indent="0" algn="r">
              <a:spcBef>
                <a:spcPts val="300"/>
              </a:spcBef>
              <a:defRPr sz="1200">
                <a:solidFill>
                  <a:srgbClr val="5B6973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1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46D7E6-BF32-40DD-B061-1686AC9CA242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6" name="Slide Number Placeholder 1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2F0C1D-EB2F-4825-8370-B2EA70BE2762}" type="slidenum">
              <a:t>‹#›</a:t>
            </a:fld>
            <a:endParaRPr lang="sk-SK"/>
          </a:p>
        </p:txBody>
      </p:sp>
      <p:sp>
        <p:nvSpPr>
          <p:cNvPr id="7" name="Footer Placeholder 1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4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title"/>
          </p:nvPr>
        </p:nvSpPr>
        <p:spPr>
          <a:xfrm>
            <a:off x="304920" y="1676519"/>
            <a:ext cx="4696920" cy="3505319"/>
          </a:xfrm>
        </p:spPr>
        <p:txBody>
          <a:bodyPr/>
          <a:lstStyle>
            <a:lvl1pPr algn="l">
              <a:spcBef>
                <a:spcPts val="799"/>
              </a:spcBef>
              <a:defRPr sz="3200"/>
            </a:lvl1pPr>
          </a:lstStyle>
          <a:p>
            <a:pPr lvl="0"/>
            <a:r>
              <a:rPr lang="sk-SK"/>
              <a:t>Ak chcete pridať obrázok, kliknite na ikonu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5181480" y="1676519"/>
            <a:ext cx="2514600" cy="1875960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486399" y="3552480"/>
            <a:ext cx="2209680" cy="1629360"/>
          </a:xfrm>
        </p:spPr>
        <p:txBody>
          <a:bodyPr anchor="t"/>
          <a:lstStyle>
            <a:lvl1pPr marL="0" indent="0" algn="r">
              <a:spcBef>
                <a:spcPts val="300"/>
              </a:spcBef>
              <a:defRPr sz="1200">
                <a:solidFill>
                  <a:srgbClr val="5B6973"/>
                </a:solidFill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1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AC46CB-542B-4E18-A749-C4CA4BAB265C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6" name="Slide Number Placeholder 1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59F010-5C5C-469B-A035-030A527A9D35}" type="slidenum">
              <a:t>‹#›</a:t>
            </a:fld>
            <a:endParaRPr lang="sk-SK"/>
          </a:p>
        </p:txBody>
      </p:sp>
      <p:sp>
        <p:nvSpPr>
          <p:cNvPr id="7" name="Footer Placeholder 1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7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3600" y="0"/>
            <a:ext cx="320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4876920" y="457200"/>
            <a:ext cx="2819520" cy="571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sk-SK"/>
              <a:t>Upravte štýly predlohy textu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657600" cy="5715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sk-SK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sk-SK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Slide Number Placeholder 7"/>
          <p:cNvSpPr txBox="1">
            <a:spLocks noGrp="1"/>
          </p:cNvSpPr>
          <p:nvPr>
            <p:ph type="sldNum" sz="quarter" idx="4"/>
          </p:nvPr>
        </p:nvSpPr>
        <p:spPr>
          <a:xfrm>
            <a:off x="7772400" y="6400799"/>
            <a:ext cx="533520" cy="1522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050" b="0" i="0" u="none" strike="noStrike" kern="1200" cap="none" spc="0" baseline="0">
                <a:solidFill>
                  <a:srgbClr val="7F7F7F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BBB4D9A4-2C8C-44EC-B3EC-6011534D4584}" type="slidenum">
              <a:t>‹#›</a:t>
            </a:fld>
            <a:endParaRPr lang="sk-SK"/>
          </a:p>
        </p:txBody>
      </p:sp>
      <p:sp>
        <p:nvSpPr>
          <p:cNvPr id="6" name="Date Placeholder 8"/>
          <p:cNvSpPr txBox="1">
            <a:spLocks noGrp="1"/>
          </p:cNvSpPr>
          <p:nvPr>
            <p:ph type="dt" sz="half" idx="2"/>
          </p:nvPr>
        </p:nvSpPr>
        <p:spPr>
          <a:xfrm>
            <a:off x="4876920" y="6426360"/>
            <a:ext cx="2819520" cy="1270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k-SK" sz="1050" b="0" i="0" u="none" strike="noStrike" kern="1200" cap="none" spc="0" baseline="0">
                <a:solidFill>
                  <a:srgbClr val="7F7F7F"/>
                </a:solidFill>
                <a:latin typeface="Calibri"/>
                <a:ea typeface="Segoe UI" pitchFamily="2"/>
                <a:cs typeface="Tahoma" pitchFamily="2"/>
              </a:defRPr>
            </a:lvl1pPr>
          </a:lstStyle>
          <a:p>
            <a:pPr lvl="0"/>
            <a:fld id="{252F80DF-5C40-4976-9DB8-B94FFBB03EF7}" type="datetime1">
              <a:rPr lang="sk-SK"/>
              <a:pPr lvl="0"/>
              <a:t>09.05.2018</a:t>
            </a:fld>
            <a:endParaRPr lang="sk-SK"/>
          </a:p>
        </p:txBody>
      </p:sp>
      <p:sp>
        <p:nvSpPr>
          <p:cNvPr id="7" name="Footer Placeholder 9"/>
          <p:cNvSpPr txBox="1">
            <a:spLocks noGrp="1"/>
          </p:cNvSpPr>
          <p:nvPr>
            <p:ph type="ftr" sz="quarter" idx="3"/>
          </p:nvPr>
        </p:nvSpPr>
        <p:spPr>
          <a:xfrm>
            <a:off x="4875120" y="6296399"/>
            <a:ext cx="2820960" cy="15228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/>
          <a:lstStyle>
            <a:lvl1pPr lvl="0" rtl="0" hangingPunct="0">
              <a:buNone/>
              <a:tabLst/>
              <a:defRPr lang="sk-SK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k-SK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18"/>
          <a:ea typeface="Microsoft YaHei" pitchFamily="2"/>
          <a:cs typeface="Lucida Sans" pitchFamily="2"/>
        </a:defRPr>
      </a:lvl1pPr>
    </p:titleStyle>
    <p:bodyStyle>
      <a:lvl1pPr marL="182880" marR="0" lvl="0" indent="-182880" algn="l" rtl="0" hangingPunct="1">
        <a:lnSpc>
          <a:spcPct val="100000"/>
        </a:lnSpc>
        <a:spcBef>
          <a:spcPts val="400"/>
        </a:spcBef>
        <a:spcAft>
          <a:spcPts val="0"/>
        </a:spcAft>
        <a:buSzPct val="45000"/>
        <a:buFont typeface="StarSymbol"/>
        <a:buChar char="●"/>
        <a:tabLst/>
        <a:defRPr lang="sk-SK" sz="1800" b="0" i="0" u="none" strike="noStrike" kern="1200" cap="none" spc="0" baseline="0">
          <a:solidFill>
            <a:srgbClr val="000000"/>
          </a:solidFill>
          <a:latin typeface="Calibri"/>
        </a:defRPr>
      </a:lvl1pPr>
      <a:lvl2pPr marL="411480" marR="0" lvl="1" indent="-182880" algn="l" rtl="0" hangingPunct="1">
        <a:lnSpc>
          <a:spcPct val="100000"/>
        </a:lnSpc>
        <a:spcBef>
          <a:spcPts val="300"/>
        </a:spcBef>
        <a:spcAft>
          <a:spcPts val="0"/>
        </a:spcAft>
        <a:buSzPct val="75000"/>
        <a:buFont typeface="StarSymbol"/>
        <a:buChar char="–"/>
        <a:tabLst/>
        <a:defRPr lang="sk-SK" sz="1400" b="0" i="0" u="none" strike="noStrike" kern="1200" cap="none" spc="0" baseline="0">
          <a:solidFill>
            <a:srgbClr val="000000"/>
          </a:solidFill>
          <a:latin typeface="Calibri"/>
        </a:defRPr>
      </a:lvl2pPr>
      <a:lvl3pPr marL="594360" marR="0" lvl="2" indent="-182880" algn="l" rtl="0" hangingPunct="1">
        <a:lnSpc>
          <a:spcPct val="100000"/>
        </a:lnSpc>
        <a:spcBef>
          <a:spcPts val="300"/>
        </a:spcBef>
        <a:spcAft>
          <a:spcPts val="0"/>
        </a:spcAft>
        <a:buSzPct val="45000"/>
        <a:buFont typeface="StarSymbol"/>
        <a:buChar char="●"/>
        <a:tabLst/>
        <a:defRPr lang="sk-SK" sz="1400" b="0" i="0" u="none" strike="noStrike" kern="1200" cap="none" spc="0" baseline="0">
          <a:solidFill>
            <a:srgbClr val="000000"/>
          </a:solidFill>
          <a:latin typeface="Calibri"/>
        </a:defRPr>
      </a:lvl3pPr>
      <a:lvl4pPr marL="777239" marR="0" lvl="3" indent="-182880" algn="l" rtl="0" hangingPunct="1">
        <a:lnSpc>
          <a:spcPct val="100000"/>
        </a:lnSpc>
        <a:spcBef>
          <a:spcPts val="300"/>
        </a:spcBef>
        <a:spcAft>
          <a:spcPts val="0"/>
        </a:spcAft>
        <a:buSzPct val="75000"/>
        <a:buFont typeface="StarSymbol"/>
        <a:buChar char="–"/>
        <a:tabLst/>
        <a:defRPr lang="sk-SK" sz="1400" b="0" i="0" u="none" strike="noStrike" kern="1200" cap="none" spc="0" baseline="0">
          <a:solidFill>
            <a:srgbClr val="000000"/>
          </a:solidFill>
          <a:latin typeface="Calibri"/>
        </a:defRPr>
      </a:lvl4pPr>
      <a:lvl5pPr marL="960120" marR="0" lvl="4" indent="-182880" algn="l" rtl="0" hangingPunct="1">
        <a:lnSpc>
          <a:spcPct val="100000"/>
        </a:lnSpc>
        <a:spcBef>
          <a:spcPts val="300"/>
        </a:spcBef>
        <a:spcAft>
          <a:spcPts val="0"/>
        </a:spcAft>
        <a:buSzPct val="45000"/>
        <a:buFont typeface="StarSymbol"/>
        <a:buChar char="●"/>
        <a:tabLst/>
        <a:defRPr lang="sk-SK" sz="1400" b="0" i="0" u="none" strike="noStrike" kern="1200" cap="none" spc="0" baseline="0">
          <a:solidFill>
            <a:srgbClr val="000000"/>
          </a:solidFill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classroom.com/mmedia/energy/au.cf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hmWXvGmv8HM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youtube.com/watch?v=QTmHAJapyG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611640" y="1484639"/>
            <a:ext cx="5688720" cy="21337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sk-SK">
                <a:solidFill>
                  <a:srgbClr val="648086"/>
                </a:solidFill>
              </a:rPr>
              <a:t>Rovnováha síl pôsobiacich  na teleso na naklonenej rovine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27640" y="4005000"/>
            <a:ext cx="3562200" cy="226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 txBox="1">
            <a:spLocks noGrp="1"/>
          </p:cNvSpPr>
          <p:nvPr>
            <p:ph idx="1"/>
          </p:nvPr>
        </p:nvSpPr>
        <p:spPr>
          <a:xfrm>
            <a:off x="899639" y="4797000"/>
            <a:ext cx="7416720" cy="1007999"/>
          </a:xfrm>
        </p:spPr>
        <p:txBody>
          <a:bodyPr lIns="91440" tIns="45720" rIns="91440" bIns="4572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sk-SK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sk-SK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marL="182880" lvl="0" indent="-182880" hangingPunct="1">
              <a:spcBef>
                <a:spcPts val="400"/>
              </a:spcBef>
              <a:buClr>
                <a:srgbClr val="7F7F7F"/>
              </a:buClr>
              <a:buSzPct val="100000"/>
              <a:buFont typeface="Wingdings" pitchFamily="2"/>
              <a:buChar char="§"/>
            </a:pPr>
            <a:r>
              <a:rPr lang="sk-SK" sz="1800">
                <a:latin typeface="Calibri"/>
              </a:rPr>
              <a:t>Pomocou naklonenej roviny . . .</a:t>
            </a:r>
          </a:p>
        </p:txBody>
      </p:sp>
      <p:sp>
        <p:nvSpPr>
          <p:cNvPr id="3" name="Nadpis 2"/>
          <p:cNvSpPr txBox="1">
            <a:spLocks noGrp="1"/>
          </p:cNvSpPr>
          <p:nvPr>
            <p:ph type="title"/>
          </p:nvPr>
        </p:nvSpPr>
        <p:spPr>
          <a:xfrm>
            <a:off x="611640" y="260640"/>
            <a:ext cx="7776720" cy="136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sk-SK" sz="2800"/>
              <a:t>Ako v minulosti zdvíhali ťažké telesá? Nemali žeriav ani inú podobnú techniku?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83640" y="1700639"/>
            <a:ext cx="3809880" cy="286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 noGrp="1"/>
          </p:cNvSpPr>
          <p:nvPr>
            <p:ph type="title"/>
          </p:nvPr>
        </p:nvSpPr>
        <p:spPr>
          <a:xfrm>
            <a:off x="1043639" y="457200"/>
            <a:ext cx="6652440" cy="16038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sk-SK" sz="2800"/>
              <a:t>Ako si vlastne naklonenou rovinou pomohli?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18400" y="1614600"/>
            <a:ext cx="5753160" cy="2476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BlokTextu 3"/>
          <p:cNvSpPr txBox="1"/>
          <p:nvPr/>
        </p:nvSpPr>
        <p:spPr>
          <a:xfrm>
            <a:off x="1187640" y="5013000"/>
            <a:ext cx="6696720" cy="64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Z obrázka vidíme, že zdvíhaním telesa po naklonenej rovine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 vynaložíme menšiu silu ako pri zdvíhaní zvislo nahor. Prečo?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8000" y="4365000"/>
            <a:ext cx="3562200" cy="2266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43400">
            <a:off x="615929" y="3886240"/>
            <a:ext cx="3562200" cy="22669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bdĺžnik 3"/>
          <p:cNvSpPr/>
          <p:nvPr/>
        </p:nvSpPr>
        <p:spPr>
          <a:xfrm>
            <a:off x="611640" y="5066640"/>
            <a:ext cx="3744360" cy="1314720"/>
          </a:xfrm>
          <a:prstGeom prst="rect">
            <a:avLst/>
          </a:prstGeom>
          <a:solidFill>
            <a:srgbClr val="F2F2F2"/>
          </a:solidFill>
          <a:ln w="15840">
            <a:solidFill>
              <a:srgbClr val="F2F2F2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31640" y="698039"/>
            <a:ext cx="4104360" cy="15013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Na teleso v pokoji pôsobia dve rovnako veľké sily: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gravitačná </a:t>
            </a:r>
            <a:r>
              <a:rPr lang="sk-SK" sz="1800" b="0" i="0" u="none" strike="noStrike" kern="1200" cap="none" spc="0" baseline="0" dirty="0" err="1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Fg</a:t>
            </a:r>
            <a:r>
              <a:rPr lang="sk-SK" sz="18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 – smerom zvislo nadol,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tlaková sila podložky F – zvislo </a:t>
            </a:r>
            <a:r>
              <a:rPr lang="sk-SK" sz="1800" b="0" i="0" u="none" strike="noStrike" kern="1200" cap="none" spc="0" baseline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nahor.</a:t>
            </a:r>
            <a:endParaRPr lang="sk-SK" sz="1800" b="0" i="0" u="none" strike="noStrike" kern="1200" cap="none" spc="0" baseline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1" i="0" u="none" strike="noStrike" kern="1200" cap="none" spc="0" baseline="0" dirty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Lucida Sans" pitchFamily="2"/>
              </a:rPr>
              <a:t>Výslednica je nulová.</a:t>
            </a:r>
          </a:p>
        </p:txBody>
      </p:sp>
      <p:sp>
        <p:nvSpPr>
          <p:cNvPr id="6" name="Obdĺžnik 5"/>
          <p:cNvSpPr/>
          <p:nvPr/>
        </p:nvSpPr>
        <p:spPr>
          <a:xfrm>
            <a:off x="2843640" y="4365000"/>
            <a:ext cx="503999" cy="2160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732360" y="4562640"/>
            <a:ext cx="503999" cy="21600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4788000" y="698039"/>
            <a:ext cx="3888360" cy="2308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Na teleso na naklonenej rovine pôsobia tie isté sily, no zmenil sa medzi nimi uhol. </a:t>
            </a:r>
            <a:r>
              <a:rPr lang="sk-SK" sz="1800" b="1" i="0" u="none" strike="noStrike" kern="1200" cap="none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Lucida Sans" pitchFamily="2"/>
              </a:rPr>
              <a:t>Výslednicu</a:t>
            </a: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 musím hľadať doplnením do rovnobežníka. </a:t>
            </a:r>
            <a:r>
              <a:rPr lang="sk-SK" sz="1800" b="1" i="0" u="none" strike="noStrike" kern="1200" cap="none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Lucida Sans" pitchFamily="2"/>
              </a:rPr>
              <a:t>Výslednica smeruje šikmo nadol</a:t>
            </a: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  (preto sa kĺže dole) a </a:t>
            </a:r>
            <a:r>
              <a:rPr lang="sk-SK" sz="1800" b="1" i="0" u="none" strike="noStrike" kern="1200" cap="none" spc="0" baseline="0">
                <a:ln>
                  <a:noFill/>
                </a:ln>
                <a:solidFill>
                  <a:srgbClr val="E46C0A"/>
                </a:solidFill>
                <a:latin typeface="Calibri" pitchFamily="18"/>
                <a:ea typeface="Microsoft YaHei" pitchFamily="2"/>
                <a:cs typeface="Lucida Sans" pitchFamily="2"/>
              </a:rPr>
              <a:t>je oveľa menšia ako Fg </a:t>
            </a: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(preto je ľahšie dvíhať teleso po naklonenej rovine ako priamo hore.</a:t>
            </a:r>
          </a:p>
        </p:txBody>
      </p:sp>
      <p:cxnSp>
        <p:nvCxnSpPr>
          <p:cNvPr id="9" name="Rovná spojovacia šípka 9"/>
          <p:cNvCxnSpPr/>
          <p:nvPr/>
        </p:nvCxnSpPr>
        <p:spPr>
          <a:xfrm flipV="1">
            <a:off x="2771640" y="4005000"/>
            <a:ext cx="0" cy="773640"/>
          </a:xfrm>
          <a:prstGeom prst="straightConnector1">
            <a:avLst/>
          </a:prstGeom>
          <a:noFill/>
          <a:ln w="25560">
            <a:solidFill>
              <a:srgbClr val="000000"/>
            </a:solidFill>
            <a:prstDash val="solid"/>
            <a:tailEnd type="arrow"/>
          </a:ln>
          <a:effectLst>
            <a:outerShdw dist="20160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0" name="Rovná spojovacia šípka 10"/>
          <p:cNvCxnSpPr/>
          <p:nvPr/>
        </p:nvCxnSpPr>
        <p:spPr>
          <a:xfrm>
            <a:off x="6771240" y="5165280"/>
            <a:ext cx="0" cy="793080"/>
          </a:xfrm>
          <a:prstGeom prst="straightConnector1">
            <a:avLst/>
          </a:prstGeom>
          <a:noFill/>
          <a:ln w="25560">
            <a:solidFill>
              <a:srgbClr val="000000"/>
            </a:solidFill>
            <a:prstDash val="solid"/>
            <a:tailEnd type="arrow"/>
          </a:ln>
          <a:effectLst>
            <a:outerShdw dist="20160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1" name="Rovná spojovacia šípka 12"/>
          <p:cNvCxnSpPr/>
          <p:nvPr/>
        </p:nvCxnSpPr>
        <p:spPr>
          <a:xfrm flipH="1" flipV="1">
            <a:off x="6444360" y="4473000"/>
            <a:ext cx="332280" cy="692280"/>
          </a:xfrm>
          <a:prstGeom prst="straightConnector1">
            <a:avLst/>
          </a:prstGeom>
          <a:noFill/>
          <a:ln w="25560">
            <a:solidFill>
              <a:srgbClr val="000000"/>
            </a:solidFill>
            <a:prstDash val="solid"/>
            <a:tailEnd type="arrow"/>
          </a:ln>
          <a:effectLst>
            <a:outerShdw dist="20160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2" name="Rovná spojovacia šípka 14"/>
          <p:cNvCxnSpPr/>
          <p:nvPr/>
        </p:nvCxnSpPr>
        <p:spPr>
          <a:xfrm>
            <a:off x="2771640" y="4768919"/>
            <a:ext cx="0" cy="792721"/>
          </a:xfrm>
          <a:prstGeom prst="straightConnector1">
            <a:avLst/>
          </a:prstGeom>
          <a:noFill/>
          <a:ln w="25560">
            <a:solidFill>
              <a:srgbClr val="000000"/>
            </a:solidFill>
            <a:prstDash val="solid"/>
            <a:tailEnd type="arrow"/>
          </a:ln>
          <a:effectLst>
            <a:outerShdw dist="20160" dir="5400000" algn="tl">
              <a:srgbClr val="000000">
                <a:alpha val="38000"/>
              </a:srgbClr>
            </a:outerShdw>
          </a:effectLst>
        </p:spPr>
      </p:cxnSp>
      <p:cxnSp>
        <p:nvCxnSpPr>
          <p:cNvPr id="13" name="Rovná spojnica 16"/>
          <p:cNvCxnSpPr/>
          <p:nvPr/>
        </p:nvCxnSpPr>
        <p:spPr>
          <a:xfrm>
            <a:off x="6083999" y="4670640"/>
            <a:ext cx="687961" cy="1305720"/>
          </a:xfrm>
          <a:prstGeom prst="straightConnector1">
            <a:avLst/>
          </a:prstGeom>
          <a:noFill/>
          <a:ln w="9360">
            <a:solidFill>
              <a:srgbClr val="4A7EBB"/>
            </a:solidFill>
            <a:prstDash val="solid"/>
          </a:ln>
        </p:spPr>
      </p:cxnSp>
      <p:cxnSp>
        <p:nvCxnSpPr>
          <p:cNvPr id="14" name="Rovná spojnica 18"/>
          <p:cNvCxnSpPr/>
          <p:nvPr/>
        </p:nvCxnSpPr>
        <p:spPr>
          <a:xfrm>
            <a:off x="6444360" y="4365000"/>
            <a:ext cx="0" cy="1277640"/>
          </a:xfrm>
          <a:prstGeom prst="straightConnector1">
            <a:avLst/>
          </a:prstGeom>
          <a:noFill/>
          <a:ln w="9360">
            <a:solidFill>
              <a:srgbClr val="4A7EBB"/>
            </a:solidFill>
            <a:prstDash val="solid"/>
          </a:ln>
        </p:spPr>
      </p:cxnSp>
      <p:cxnSp>
        <p:nvCxnSpPr>
          <p:cNvPr id="15" name="Rovná spojovacia šípka 23"/>
          <p:cNvCxnSpPr/>
          <p:nvPr/>
        </p:nvCxnSpPr>
        <p:spPr>
          <a:xfrm flipH="1">
            <a:off x="6443999" y="5172120"/>
            <a:ext cx="327241" cy="158400"/>
          </a:xfrm>
          <a:prstGeom prst="straightConnector1">
            <a:avLst/>
          </a:prstGeom>
          <a:noFill/>
          <a:ln w="38160">
            <a:solidFill>
              <a:srgbClr val="C0504D"/>
            </a:solidFill>
            <a:prstDash val="solid"/>
            <a:tailEnd type="arrow"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</p:cxnSp>
      <p:cxnSp>
        <p:nvCxnSpPr>
          <p:cNvPr id="16" name="Rovná spojovacia šípka 24"/>
          <p:cNvCxnSpPr/>
          <p:nvPr/>
        </p:nvCxnSpPr>
        <p:spPr>
          <a:xfrm flipV="1">
            <a:off x="6771240" y="5019840"/>
            <a:ext cx="320760" cy="147600"/>
          </a:xfrm>
          <a:prstGeom prst="straightConnector1">
            <a:avLst/>
          </a:prstGeom>
          <a:noFill/>
          <a:ln w="38160">
            <a:solidFill>
              <a:srgbClr val="C0504D"/>
            </a:solidFill>
            <a:prstDash val="solid"/>
            <a:tailEnd type="arrow"/>
          </a:ln>
          <a:effectLst>
            <a:outerShdw dist="23040" dir="5400000" algn="tl">
              <a:srgbClr val="000000">
                <a:alpha val="35000"/>
              </a:srgbClr>
            </a:outerShdw>
          </a:effectLst>
        </p:spPr>
      </p:cxnSp>
      <p:sp>
        <p:nvSpPr>
          <p:cNvPr id="17" name="BlokTextu 26"/>
          <p:cNvSpPr txBox="1"/>
          <p:nvPr/>
        </p:nvSpPr>
        <p:spPr>
          <a:xfrm>
            <a:off x="6631560" y="4483800"/>
            <a:ext cx="396000" cy="369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F</a:t>
            </a:r>
          </a:p>
        </p:txBody>
      </p:sp>
      <p:sp>
        <p:nvSpPr>
          <p:cNvPr id="18" name="BlokTextu 27"/>
          <p:cNvSpPr txBox="1"/>
          <p:nvPr/>
        </p:nvSpPr>
        <p:spPr>
          <a:xfrm>
            <a:off x="3029400" y="5139000"/>
            <a:ext cx="498600" cy="64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Fg</a:t>
            </a:r>
          </a:p>
        </p:txBody>
      </p:sp>
      <p:sp>
        <p:nvSpPr>
          <p:cNvPr id="19" name="BlokTextu 28"/>
          <p:cNvSpPr txBox="1"/>
          <p:nvPr/>
        </p:nvSpPr>
        <p:spPr>
          <a:xfrm>
            <a:off x="6846840" y="5440320"/>
            <a:ext cx="497160" cy="640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Fg</a:t>
            </a:r>
          </a:p>
        </p:txBody>
      </p:sp>
      <p:sp>
        <p:nvSpPr>
          <p:cNvPr id="20" name="BlokTextu 29"/>
          <p:cNvSpPr txBox="1"/>
          <p:nvPr/>
        </p:nvSpPr>
        <p:spPr>
          <a:xfrm>
            <a:off x="3034800" y="4180320"/>
            <a:ext cx="396000" cy="369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 noGrp="1"/>
          </p:cNvSpPr>
          <p:nvPr>
            <p:ph type="title"/>
          </p:nvPr>
        </p:nvSpPr>
        <p:spPr>
          <a:xfrm>
            <a:off x="645480" y="404640"/>
            <a:ext cx="7848720" cy="1224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>
              <a:spcBef>
                <a:spcPts val="0"/>
              </a:spcBef>
              <a:buNone/>
            </a:pPr>
            <a:r>
              <a:rPr lang="sk-SK" sz="2400"/>
              <a:t>Ako môžeme výslednú silu ovplyvniť?  Dá sa to vôbec?</a:t>
            </a:r>
          </a:p>
        </p:txBody>
      </p:sp>
      <p:sp>
        <p:nvSpPr>
          <p:cNvPr id="3" name="BlokTextu 3"/>
          <p:cNvSpPr txBox="1"/>
          <p:nvPr/>
        </p:nvSpPr>
        <p:spPr>
          <a:xfrm>
            <a:off x="1115640" y="1484639"/>
            <a:ext cx="5751720" cy="9234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Pozri animovaná fyzika – naklonená rovina . . 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  <a:hlinkClick r:id="rId3"/>
              </a:rPr>
              <a:t>http://www.physicsclassroom.com/mmedia/energy/au.cfm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BlokTextu 4"/>
          <p:cNvSpPr txBox="1"/>
          <p:nvPr/>
        </p:nvSpPr>
        <p:spPr>
          <a:xfrm>
            <a:off x="716400" y="2276999"/>
            <a:ext cx="7416720" cy="3108600"/>
          </a:xfrm>
          <a:prstGeom prst="rect">
            <a:avLst/>
          </a:prstGeom>
          <a:solidFill>
            <a:srgbClr val="BDDFE3"/>
          </a:solidFill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Čím menší uhol zviera naklonená rovina a vodorovná podložka tým menšiu silu je nutné použiť resp. čím do menšej </a:t>
            </a:r>
            <a:r>
              <a:rPr lang="sk-SK" sz="2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výšky</a:t>
            </a:r>
            <a:r>
              <a:rPr lang="sk-SK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 </a:t>
            </a:r>
            <a:r>
              <a:rPr lang="sk-SK" sz="2800" b="1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h</a:t>
            </a:r>
            <a:r>
              <a:rPr lang="sk-SK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 zdvíhame teleso. Veľkosť výslednej sily závisí tiež od dĺžky naklonenej roviny a to čím je väčšia </a:t>
            </a:r>
            <a:r>
              <a:rPr lang="sk-SK" sz="2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dĺžka</a:t>
            </a:r>
            <a:r>
              <a:rPr lang="sk-SK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 </a:t>
            </a:r>
            <a:r>
              <a:rPr lang="sk-SK" sz="2800" b="1" i="1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l</a:t>
            </a:r>
            <a:r>
              <a:rPr lang="sk-SK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 tým je sila menšia a samozrejme aj od </a:t>
            </a:r>
            <a:r>
              <a:rPr lang="sk-SK" sz="28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hmotnosti zdvíhaného telesa</a:t>
            </a:r>
            <a:r>
              <a:rPr lang="sk-SK" sz="2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.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560760" y="5423040"/>
            <a:ext cx="2415240" cy="81108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32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F = Fg.h/l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8200" y="836640"/>
            <a:ext cx="3571920" cy="252396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56000" y="2636999"/>
            <a:ext cx="4317840" cy="324036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sp>
        <p:nvSpPr>
          <p:cNvPr id="4" name="BlokTextu 1"/>
          <p:cNvSpPr txBox="1"/>
          <p:nvPr/>
        </p:nvSpPr>
        <p:spPr>
          <a:xfrm>
            <a:off x="5076000" y="1412640"/>
            <a:ext cx="2649960" cy="36936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</a:rPr>
              <a:t>Využitie naklonenej roviny</a:t>
            </a:r>
          </a:p>
        </p:txBody>
      </p:sp>
      <p:sp>
        <p:nvSpPr>
          <p:cNvPr id="5" name="Obdĺžnik 4"/>
          <p:cNvSpPr/>
          <p:nvPr/>
        </p:nvSpPr>
        <p:spPr>
          <a:xfrm>
            <a:off x="323640" y="6200640"/>
            <a:ext cx="6984719" cy="64512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8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  <a:hlinkClick r:id="rId5"/>
              </a:rPr>
              <a:t>https://www.youtube.com/watch?v=hmWXvGmv8HM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8000" y="1107359"/>
            <a:ext cx="3099240" cy="232164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3640" y="4149000"/>
            <a:ext cx="3358080" cy="143928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3640" y="1107359"/>
            <a:ext cx="3259080" cy="2441160"/>
          </a:xfrm>
          <a:prstGeom prst="rect">
            <a:avLst/>
          </a:prstGeom>
          <a:noFill/>
          <a:ln>
            <a:noFill/>
          </a:ln>
          <a:effectLst>
            <a:outerShdw dist="139498" dir="2700000" algn="tl">
              <a:srgbClr val="333333">
                <a:alpha val="65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148000" y="3714480"/>
            <a:ext cx="2901960" cy="29019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6"/>
          <p:cNvSpPr txBox="1"/>
          <p:nvPr/>
        </p:nvSpPr>
        <p:spPr>
          <a:xfrm>
            <a:off x="129600" y="6093359"/>
            <a:ext cx="3405960" cy="738719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sk-SK" sz="1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Lucida Sans" pitchFamily="2"/>
                <a:hlinkClick r:id="rId7"/>
              </a:rPr>
              <a:t>https://www.youtube.com/watch?v=QTmHAJapyGs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2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cap="none" spc="0" baseline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yzweb.cz/materialy/sily/vice/spalek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9639" y="548640"/>
            <a:ext cx="3354840" cy="201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http://if.vsb.cz/bf/img/karty/25/image01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76000" y="973080"/>
            <a:ext cx="2981159" cy="12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 descr="http://img.blesk.cz/img/2/i_article/2386274_sport-cyklistika-tour-de-france-serpentin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71640" y="3357000"/>
            <a:ext cx="4436280" cy="264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 txBox="1">
            <a:spLocks noGrp="1"/>
          </p:cNvSpPr>
          <p:nvPr>
            <p:ph idx="1"/>
          </p:nvPr>
        </p:nvSpPr>
        <p:spPr>
          <a:xfrm>
            <a:off x="755639" y="476640"/>
            <a:ext cx="7560720" cy="3312359"/>
          </a:xfrm>
        </p:spPr>
        <p:txBody>
          <a:bodyPr lIns="91440" tIns="45720" rIns="91440" bIns="4572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sk-SK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sk-SK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sk-SK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defRPr>
            </a:lvl9pPr>
          </a:lstStyle>
          <a:p>
            <a:pPr marL="182880" lvl="0" indent="-182880" algn="just" hangingPunct="1">
              <a:spcBef>
                <a:spcPts val="400"/>
              </a:spcBef>
              <a:buClr>
                <a:srgbClr val="7F7F7F"/>
              </a:buClr>
              <a:buSzPct val="100000"/>
              <a:buFont typeface="Wingdings" pitchFamily="2"/>
              <a:buChar char="§"/>
            </a:pPr>
            <a:r>
              <a:rPr lang="sk-SK" sz="1800">
                <a:latin typeface="Calibri"/>
              </a:rPr>
              <a:t>1. </a:t>
            </a:r>
            <a:r>
              <a:rPr lang="sk-SK" sz="2400">
                <a:latin typeface="Calibri"/>
              </a:rPr>
              <a:t>Po naklonenej rovine valíme sud na voz. Dĺžka naklonenej roviny je 2 m, výška voza je 0,8 m. Sud má hmotnosť 170 kg. Akú silu treba vynaložiť na zdvihnutie  suda na voz?</a:t>
            </a:r>
          </a:p>
          <a:p>
            <a:pPr marL="0" lvl="0" indent="0" algn="just" hangingPunct="1">
              <a:spcBef>
                <a:spcPts val="400"/>
              </a:spcBef>
              <a:buNone/>
            </a:pPr>
            <a:endParaRPr lang="sk-SK" sz="2400">
              <a:latin typeface="Calibri"/>
            </a:endParaRPr>
          </a:p>
          <a:p>
            <a:pPr marL="182880" lvl="0" indent="-182880" algn="just" hangingPunct="1">
              <a:spcBef>
                <a:spcPts val="400"/>
              </a:spcBef>
              <a:buClr>
                <a:srgbClr val="7F7F7F"/>
              </a:buClr>
              <a:buSzPct val="100000"/>
              <a:buFont typeface="Wingdings" pitchFamily="2"/>
              <a:buChar char="§"/>
            </a:pPr>
            <a:r>
              <a:rPr lang="sk-SK" sz="2400">
                <a:latin typeface="Calibri"/>
              </a:rPr>
              <a:t>2. Dĺžka sánkarskej dráhy je 60 m, výška 8 m. Akou silou ťaháme do kopca sánky, ktoré majú hmotnosť 15 kg?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mpozitn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233</TotalTime>
  <Words>305</Words>
  <Application>Microsoft Office PowerPoint</Application>
  <PresentationFormat>Prezentácia na obrazovke (4:3)</PresentationFormat>
  <Paragraphs>35</Paragraphs>
  <Slides>9</Slides>
  <Notes>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Kompozitné</vt:lpstr>
      <vt:lpstr>Rovnováha síl pôsobiacich  na teleso na naklonenej rovine</vt:lpstr>
      <vt:lpstr>Ako v minulosti zdvíhali ťažké telesá? Nemali žeriav ani inú podobnú techniku?</vt:lpstr>
      <vt:lpstr>Ako si vlastne naklonenou rovinou pomohli?</vt:lpstr>
      <vt:lpstr>Prezentácia programu PowerPoint</vt:lpstr>
      <vt:lpstr>Ako môžeme výslednú silu ovplyvniť?  Dá sa to vôbec?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Rovnováha síl pôsobiacich  na teleso na naklonenej rovine</dc:title>
  <dc:creator>Ucitel</dc:creator>
  <cp:lastModifiedBy>User</cp:lastModifiedBy>
  <cp:revision>15</cp:revision>
  <dcterms:created xsi:type="dcterms:W3CDTF">2013-04-29T18:23:45Z</dcterms:created>
  <dcterms:modified xsi:type="dcterms:W3CDTF">2018-05-09T08:53:09Z</dcterms:modified>
</cp:coreProperties>
</file>