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4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3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Łącznik prosty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16C8329-978D-4F65-9605-E14C38AFC51E}" type="datetimeFigureOut">
              <a:rPr lang="pl-PL" smtClean="0"/>
              <a:t>14.11.2019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F57634-C154-4B34-8113-36AE6B158433}" type="slidenum">
              <a:rPr lang="pl-PL" smtClean="0"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dissolv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235743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„Przygód kilka wróbelka </a:t>
            </a:r>
            <a:r>
              <a:rPr lang="pl-PL" dirty="0" err="1" smtClean="0"/>
              <a:t>Ćwirka</a:t>
            </a:r>
            <a:r>
              <a:rPr lang="pl-PL" dirty="0" smtClean="0"/>
              <a:t>…”</a:t>
            </a:r>
            <a:endParaRPr lang="pl-PL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0911_11560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63111" y="2663319"/>
            <a:ext cx="4680000" cy="278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Justyna Podsiadło\Desktop\wywołąć\20190911_1156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73263" y="2738430"/>
            <a:ext cx="4680000" cy="263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Justyna Podsiadło\Desktop\wywołąć\20190911_11563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91133" y="2738430"/>
            <a:ext cx="4680000" cy="263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0911_1156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86951" y="2737605"/>
            <a:ext cx="4680000" cy="263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Justyna Podsiadło\Desktop\wywołąć\20190911_1157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6225" y="2738430"/>
            <a:ext cx="4680000" cy="263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34400" cy="758952"/>
          </a:xfrm>
        </p:spPr>
        <p:txBody>
          <a:bodyPr>
            <a:noAutofit/>
          </a:bodyPr>
          <a:lstStyle/>
          <a:p>
            <a:r>
              <a:rPr lang="pl-PL" sz="2000" dirty="0" smtClean="0"/>
              <a:t>A jakby ktoś miał wątpliwości do czego służ biszkopciki, to wystarczy zapytać Hanię…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pic>
        <p:nvPicPr>
          <p:cNvPr id="4" name="Symbol zastępczy zawartości 3" descr="C:\Users\Justyna Podsiadło\Desktop\wywołąć\20190911_1202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01000" y="2737605"/>
            <a:ext cx="4680000" cy="263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12.09.2019 r. Spacer do pobliskiego lasu.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2_1051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13.09.2019 r. Mały, wielki świat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3_1123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01000" y="2737605"/>
            <a:ext cx="4680000" cy="263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Autofit/>
          </a:bodyPr>
          <a:lstStyle/>
          <a:p>
            <a:r>
              <a:rPr lang="pl-PL" sz="2000" dirty="0" smtClean="0"/>
              <a:t>„Mały – Wielki odkrywca”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pic>
        <p:nvPicPr>
          <p:cNvPr id="4" name="Symbol zastępczy zawartości 3" descr="C:\Users\Justyna Podsiadło\Desktop\wywołąć\20190913_11533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0913_1154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17.09.2019 r. Autoportrety dzieci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zawartości 5" descr="C:\Users\Justyna Podsiadło\Desktop\wywołąć\20190917_1039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Coś z niczego…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7_1039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„Pierwsze randki…”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7_13042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01235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Ale są też tacy, co od randek wolą sport ;)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7_13045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I jak to w sporcie - zdarzają się upadki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7_1305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Chwila relaksu na trawie…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zawartości 5" descr="C:\Users\Justyna Podsiadło\Desktop\wywołąć\20190917_13092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18.09.2019 r. Gdy wiatr wieje…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8_1107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19.09.2019 r. Czas na naukę…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8_1225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…ale tylko na wesoło!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8_1226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C:\Users\Justyna Podsiadło\Desktop\wywołąć\20190918_1226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19.09.2019 r. „Pokaż stópkę, a powiem ci kim jesteś”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9_12152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20.09.2019 r. Przedszkolacy – </a:t>
            </a:r>
            <a:r>
              <a:rPr lang="pl-PL" sz="2200" dirty="0" err="1" smtClean="0"/>
              <a:t>starszacy</a:t>
            </a:r>
            <a:r>
              <a:rPr lang="pl-PL" sz="2200" dirty="0" smtClean="0"/>
              <a:t> wrażliwi na krzywdę innych – aktywny udział w szkolnej akcji „Zbieramy okulary dla Afryki”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C:\Users\Justyna Podsiadło\Desktop\wywołąć\20190919_12190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0919_1218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84" y="2357430"/>
            <a:ext cx="5400000" cy="323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Justyna Podsiadło\Desktop\wywołąć\20190923_0917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76818" y="2738430"/>
            <a:ext cx="4680000" cy="263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082660"/>
          </a:xfrm>
        </p:spPr>
        <p:txBody>
          <a:bodyPr>
            <a:normAutofit/>
          </a:bodyPr>
          <a:lstStyle/>
          <a:p>
            <a:r>
              <a:rPr lang="pl-PL" sz="2000" dirty="0"/>
              <a:t>03.09.2019 r. I wspólne śniadanko w „</a:t>
            </a:r>
            <a:r>
              <a:rPr lang="pl-PL" sz="2000" dirty="0" err="1"/>
              <a:t>Zeróweczce</a:t>
            </a:r>
            <a:r>
              <a:rPr lang="pl-PL" sz="2000" dirty="0"/>
              <a:t>”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 descr="C:\Users\Justyna Podsiadło\Desktop\wywołąć\20190903_0908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5404" y="1785926"/>
            <a:ext cx="8280000" cy="458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20.09.2019 r. Najlepsze z tych spacerów to … śniadanko na ławce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C:\Users\Justyna Podsiadło\Desktop\wywołąć\20190920_1200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Drogę do sklepu znamy…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20_1222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23.09.2019 r. To co „Tygryski” lubią najbardziej - wspólne zabawy na placu zabaw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23_1225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0923_1226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0923_1225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24.09.2019 r. A miała być gimnastyka…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24_1028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25_1158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28596" y="500042"/>
            <a:ext cx="8534400" cy="758952"/>
          </a:xfrm>
          <a:prstGeom prst="rect">
            <a:avLst/>
          </a:prstGeom>
        </p:spPr>
        <p:txBody>
          <a:bodyPr vert="horz" anchor="b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25.09.2019 r. Spacer w mgle</a:t>
            </a:r>
            <a:r>
              <a:rPr kumimoji="0" lang="pl-PL" sz="3300" b="0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300" b="0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33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II randka Hani i Wojtka </a:t>
            </a:r>
            <a:r>
              <a:rPr lang="pl-PL" sz="2200" dirty="0" smtClean="0">
                <a:sym typeface="Wingdings"/>
              </a:rPr>
              <a:t>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25_11574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27.09.2019 r. Budowanie garaży z wykorzystaniem drewnianych klocków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27_0909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2690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27.09.2019 r. Śniadanko w towarzystwie dzięciołów Dominików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27_09314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1059014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04.09.2019 r. „Jak dobrze dzieckiem być” – Spacer na Plac Zabaw „Ikar”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04_1056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428596" y="1785926"/>
            <a:ext cx="8280000" cy="462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66978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28.09.2019 r. Robienie owocowych koreczków w ramach akcji Europejski Tydzień Sortu – propagowanie zdrowego stylu odżywiania się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27_1035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0927_1042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2690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I nawet pan Dyrektor załapał się na małe co nieco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27_1131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2690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30.09.2019 r. Idzie jesień, kolorowe liście niesie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30_10595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78579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30.09.2019 r. DZIEŃ CHŁOPAKA</a:t>
            </a:r>
            <a:br>
              <a:rPr lang="pl-PL" sz="2200" dirty="0" smtClean="0"/>
            </a:br>
            <a:r>
              <a:rPr lang="pl-PL" sz="2200" dirty="0" smtClean="0"/>
              <a:t>- Hania przyszalała i chłopaków na bogato obdarowała </a:t>
            </a:r>
            <a:r>
              <a:rPr lang="pl-PL" sz="2200" dirty="0" smtClean="0">
                <a:sym typeface="Wingdings"/>
              </a:rPr>
              <a:t>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30_1127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… a  Pani upiekła gofry – mniam, </a:t>
            </a:r>
            <a:r>
              <a:rPr lang="pl-PL" sz="2200" dirty="0" err="1" smtClean="0"/>
              <a:t>mniam</a:t>
            </a:r>
            <a:r>
              <a:rPr lang="pl-PL" sz="2200" dirty="0" smtClean="0"/>
              <a:t>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30_1201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02.10. 2019 r. To ile tych darów jesieni jest? Policz, jeśli chcesz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2_1021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02.10.2019 r. „Drapaczki”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2_1158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2690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Kasztanowe, żołędziowe stworki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2_1221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Jak się tak napatrzymy…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Zerówka\zerówka zdjęcia\20191002_1155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72439" y="2737605"/>
            <a:ext cx="4680000" cy="263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04.09.2019 r. Ortopeda Szymon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04_13082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16518" y="2676118"/>
            <a:ext cx="4680000" cy="2683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… to potem tworzymy: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2_1221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2690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03.10.2019 r. Czas na zabawę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3_0845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Warsztaty samochodowe w naszej grupie też są i dobrze prosperują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3_0900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69655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04.10.2019 r. Z wizytą w dekoratorni…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4_1215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07.10.2019 r. Zajęcia z wykorzystaniem tablicy interaktywnej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7_0959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08.10.2019 r. WARSZTATY Z LEŚNICZYM NA ŁONIE NATURY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8_10092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08_1012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Traper Franio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8_1148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01000" y="2737605"/>
            <a:ext cx="4680000" cy="263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Pawełek Polit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8_1148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01001" y="2737605"/>
            <a:ext cx="4680000" cy="263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Szymon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8_11492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91562" y="2737605"/>
            <a:ext cx="4680000" cy="263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98280"/>
            <a:ext cx="8534400" cy="758952"/>
          </a:xfrm>
        </p:spPr>
        <p:txBody>
          <a:bodyPr>
            <a:normAutofit/>
          </a:bodyPr>
          <a:lstStyle/>
          <a:p>
            <a:r>
              <a:rPr lang="pl-PL" sz="2000" dirty="0" smtClean="0"/>
              <a:t>10.09.2019 r. Pierwsze konstrukcje z figur geometrycznych</a:t>
            </a:r>
            <a:endParaRPr lang="pl-PL" sz="2000" dirty="0"/>
          </a:p>
        </p:txBody>
      </p:sp>
      <p:pic>
        <p:nvPicPr>
          <p:cNvPr id="4" name="Symbol zastępczy zawartości 3" descr="C:\Users\Justyna Podsiadło\Desktop\wywołąć\20190910_13160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8280000" cy="45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Hania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8_1149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01000" y="2737605"/>
            <a:ext cx="4680000" cy="263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Wojtek (chłopak Hani, akurat tego dnia </a:t>
            </a:r>
            <a:r>
              <a:rPr lang="pl-PL" sz="2200" dirty="0" smtClean="0">
                <a:sym typeface="Wingdings"/>
              </a:rPr>
              <a:t></a:t>
            </a:r>
            <a:r>
              <a:rPr lang="pl-PL" sz="2200" dirty="0" smtClean="0"/>
              <a:t>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8_1150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91561" y="2737605"/>
            <a:ext cx="4680000" cy="263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42860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Paweł Jakubczyk (najwyższy i najsilniejszy w całej grupie)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8_1150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72439" y="2737605"/>
            <a:ext cx="4680000" cy="263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Bartuś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8_1151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91561" y="2737605"/>
            <a:ext cx="4680000" cy="263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Zgrana paka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8_11533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Wszyscy w komplecie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08_1156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11.10.2019 r. Z wizytą w sklepie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11_1227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12.10.2019 r. Tropami leśnej zwierzyny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12_1641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15_1238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7143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16.10.2019 r. </a:t>
            </a:r>
            <a:r>
              <a:rPr lang="pl-PL" sz="2200" smtClean="0"/>
              <a:t>Zdrowym </a:t>
            </a:r>
            <a:r>
              <a:rPr lang="pl-PL" sz="2200" smtClean="0"/>
              <a:t>być – </a:t>
            </a:r>
            <a:r>
              <a:rPr lang="pl-PL" sz="2200" dirty="0" smtClean="0"/>
              <a:t>świeżo wyciskany sok marchwiowo – jabłkowy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16_1059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11.09.2019 r. Piknik na Chuście animacyjnej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1_11532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8280000" cy="472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16_11012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48487" y="2737604"/>
            <a:ext cx="4680000" cy="263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Justyna Podsiadło\Desktop\wywołąć\20191016_1111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05248" y="2738430"/>
            <a:ext cx="4680000" cy="263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16_1116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77049" y="2737606"/>
            <a:ext cx="4680000" cy="263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Justyna Podsiadło\Desktop\wywołąć\20191016_1121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76687" y="2738429"/>
            <a:ext cx="4680000" cy="263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16.10.2019 r. No i przyszedł czas na zmianę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16_1223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22.10.2019 r. Radosna inwencja dzieci – szał na </a:t>
            </a:r>
            <a:r>
              <a:rPr lang="pl-PL" sz="2200" dirty="0" err="1" smtClean="0"/>
              <a:t>słodziaczki</a:t>
            </a:r>
            <a:r>
              <a:rPr lang="pl-PL" sz="2200" dirty="0" smtClean="0"/>
              <a:t> dalej trwa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22_0826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63000" y="2737605"/>
            <a:ext cx="4680000" cy="263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7143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22.10.2019 r. Smerfne czapki (dzieciaki pozwoliły </a:t>
            </a:r>
            <a:r>
              <a:rPr lang="pl-PL" sz="2200" dirty="0" err="1" smtClean="0"/>
              <a:t>słodziakom</a:t>
            </a:r>
            <a:r>
              <a:rPr lang="pl-PL" sz="2200" dirty="0" smtClean="0"/>
              <a:t> wejść sobie na głowę)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22_1027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23083" y="2737605"/>
            <a:ext cx="4680000" cy="263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Justyna Podsiadło\Desktop\wywołąć\20191022_1028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30783" y="2738429"/>
            <a:ext cx="4680000" cy="263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Justyna Podsiadło\Desktop\wywołąć\20191022_1028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73263" y="2738430"/>
            <a:ext cx="4680000" cy="263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Pojedynek na czapy – która większa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22_10275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63000" y="2737604"/>
            <a:ext cx="4680000" cy="263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23.10.2019 r. W poszukiwaniu skarbów…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23_1147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23_11465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28.10.2019 r. Z wizytą w Ostoi Dworskiej – warsztaty kiszenia kapusty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28_09004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28_0902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98217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Wystarczyło troszkę przegonić „koniki”, i jakie apetyty…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0911_1153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28_0907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98217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28_0914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98217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28_0923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98217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28_0937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Justyna Podsiadło\Desktop\wywołąć\20191028_10230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62999" y="2737605"/>
            <a:ext cx="4680000" cy="263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534400" cy="758952"/>
          </a:xfrm>
        </p:spPr>
        <p:txBody>
          <a:bodyPr anchor="ctr">
            <a:normAutofit fontScale="90000"/>
          </a:bodyPr>
          <a:lstStyle/>
          <a:p>
            <a:r>
              <a:rPr lang="pl-PL" sz="2200" dirty="0" smtClean="0"/>
              <a:t>29.10.2019 r. Inscenizacja utworu „Taniec w deszczu”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29_1037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30.10.2019 r. Z wizytą na Cmentarzu wojennym w Podpolichnie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030_1153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04" y="1714488"/>
            <a:ext cx="8280000" cy="46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21870" cy="1187580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08.10.2019 r. Dzień zdrowego jedzenia i gotowania – samodzielne śniadanko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C:\Users\Justyna Podsiadło\Desktop\wywołąć\20191108_0911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785926"/>
            <a:ext cx="8280000" cy="4631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534400" cy="758952"/>
          </a:xfrm>
        </p:spPr>
        <p:txBody>
          <a:bodyPr/>
          <a:lstStyle/>
          <a:p>
            <a:r>
              <a:rPr lang="pl-PL" dirty="0" smtClean="0"/>
              <a:t>KONIEC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C:\Users\Justyna Podsiadło\Desktop\wywołąć\20190911_1155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143399" y="2751046"/>
            <a:ext cx="4680000" cy="260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Justyna Podsiadło\Desktop\wywołąć\20190911_1155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66783" y="2738430"/>
            <a:ext cx="4680000" cy="263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Justyna Podsiadło\Desktop\wywołąć\20190911_1155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73263" y="2738430"/>
            <a:ext cx="4680000" cy="263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ejski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144</TotalTime>
  <Words>523</Words>
  <Application>Microsoft Office PowerPoint</Application>
  <PresentationFormat>Pokaz na ekranie (4:3)</PresentationFormat>
  <Paragraphs>68</Paragraphs>
  <Slides>88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88</vt:i4>
      </vt:variant>
    </vt:vector>
  </HeadingPairs>
  <TitlesOfParts>
    <vt:vector size="89" baseType="lpstr">
      <vt:lpstr>Miejski</vt:lpstr>
      <vt:lpstr>„Przygód kilka wróbelka Ćwirka…”</vt:lpstr>
      <vt:lpstr>Prezentacja programu PowerPoint</vt:lpstr>
      <vt:lpstr>03.09.2019 r. I wspólne śniadanko w „Zeróweczce” </vt:lpstr>
      <vt:lpstr> 04.09.2019 r. „Jak dobrze dzieckiem być” – Spacer na Plac Zabaw „Ikar” </vt:lpstr>
      <vt:lpstr>04.09.2019 r. Ortopeda Szymon </vt:lpstr>
      <vt:lpstr>10.09.2019 r. Pierwsze konstrukcje z figur geometrycznych</vt:lpstr>
      <vt:lpstr>11.09.2019 r. Piknik na Chuście animacyjnej </vt:lpstr>
      <vt:lpstr>Wystarczyło troszkę przegonić „koniki”, i jakie apetyty… </vt:lpstr>
      <vt:lpstr>Prezentacja programu PowerPoint</vt:lpstr>
      <vt:lpstr>Prezentacja programu PowerPoint</vt:lpstr>
      <vt:lpstr>Prezentacja programu PowerPoint</vt:lpstr>
      <vt:lpstr>A jakby ktoś miał wątpliwości do czego służ biszkopciki, to wystarczy zapytać Hanię… </vt:lpstr>
      <vt:lpstr>12.09.2019 r. Spacer do pobliskiego lasu. </vt:lpstr>
      <vt:lpstr>13.09.2019 r. Mały, wielki świat </vt:lpstr>
      <vt:lpstr>„Mały – Wielki odkrywca” </vt:lpstr>
      <vt:lpstr>Prezentacja programu PowerPoint</vt:lpstr>
      <vt:lpstr>17.09.2019 r. Autoportrety dzieci </vt:lpstr>
      <vt:lpstr>Coś z niczego… </vt:lpstr>
      <vt:lpstr>„Pierwsze randki…” </vt:lpstr>
      <vt:lpstr>Ale są też tacy, co od randek wolą sport ;) </vt:lpstr>
      <vt:lpstr>I jak to w sporcie - zdarzają się upadki </vt:lpstr>
      <vt:lpstr>Chwila relaksu na trawie… </vt:lpstr>
      <vt:lpstr>18.09.2019 r. Gdy wiatr wieje… </vt:lpstr>
      <vt:lpstr>19.09.2019 r. Czas na naukę… </vt:lpstr>
      <vt:lpstr>…ale tylko na wesoło! </vt:lpstr>
      <vt:lpstr>Prezentacja programu PowerPoint</vt:lpstr>
      <vt:lpstr>19.09.2019 r. „Pokaż stópkę, a powiem ci kim jesteś” </vt:lpstr>
      <vt:lpstr>20.09.2019 r. Przedszkolacy – starszacy wrażliwi na krzywdę innych – aktywny udział w szkolnej akcji „Zbieramy okulary dla Afryki” </vt:lpstr>
      <vt:lpstr>Prezentacja programu PowerPoint</vt:lpstr>
      <vt:lpstr>20.09.2019 r. Najlepsze z tych spacerów to … śniadanko na ławce </vt:lpstr>
      <vt:lpstr>Drogę do sklepu znamy… </vt:lpstr>
      <vt:lpstr>23.09.2019 r. To co „Tygryski” lubią najbardziej - wspólne zabawy na placu zabaw </vt:lpstr>
      <vt:lpstr>Prezentacja programu PowerPoint</vt:lpstr>
      <vt:lpstr>Prezentacja programu PowerPoint</vt:lpstr>
      <vt:lpstr>24.09.2019 r. A miała być gimnastyka… </vt:lpstr>
      <vt:lpstr> </vt:lpstr>
      <vt:lpstr>II randka Hani i Wojtka  </vt:lpstr>
      <vt:lpstr>27.09.2019 r. Budowanie garaży z wykorzystaniem drewnianych klocków </vt:lpstr>
      <vt:lpstr>27.09.2019 r. Śniadanko w towarzystwie dzięciołów Dominików </vt:lpstr>
      <vt:lpstr>28.09.2019 r. Robienie owocowych koreczków w ramach akcji Europejski Tydzień Sortu – propagowanie zdrowego stylu odżywiania się </vt:lpstr>
      <vt:lpstr>Prezentacja programu PowerPoint</vt:lpstr>
      <vt:lpstr>I nawet pan Dyrektor załapał się na małe co nieco </vt:lpstr>
      <vt:lpstr>30.09.2019 r. Idzie jesień, kolorowe liście niesie </vt:lpstr>
      <vt:lpstr>30.09.2019 r. DZIEŃ CHŁOPAKA - Hania przyszalała i chłopaków na bogato obdarowała  </vt:lpstr>
      <vt:lpstr>… a  Pani upiekła gofry – mniam, mniam… </vt:lpstr>
      <vt:lpstr>02.10. 2019 r. To ile tych darów jesieni jest? Policz, jeśli chcesz </vt:lpstr>
      <vt:lpstr>02.10.2019 r. „Drapaczki” </vt:lpstr>
      <vt:lpstr>Kasztanowe, żołędziowe stworki </vt:lpstr>
      <vt:lpstr>Jak się tak napatrzymy… </vt:lpstr>
      <vt:lpstr>… to potem tworzymy: </vt:lpstr>
      <vt:lpstr>03.10.2019 r. Czas na zabawę </vt:lpstr>
      <vt:lpstr>Warsztaty samochodowe w naszej grupie też są i dobrze prosperują </vt:lpstr>
      <vt:lpstr>04.10.2019 r. Z wizytą w dekoratorni… </vt:lpstr>
      <vt:lpstr>07.10.2019 r. Zajęcia z wykorzystaniem tablicy interaktywnej </vt:lpstr>
      <vt:lpstr>08.10.2019 r. WARSZTATY Z LEŚNICZYM NA ŁONIE NATURY </vt:lpstr>
      <vt:lpstr>Prezentacja programu PowerPoint</vt:lpstr>
      <vt:lpstr>Traper Franio </vt:lpstr>
      <vt:lpstr>Pawełek Polit </vt:lpstr>
      <vt:lpstr>Szymon </vt:lpstr>
      <vt:lpstr>Hania </vt:lpstr>
      <vt:lpstr>Wojtek (chłopak Hani, akurat tego dnia ) </vt:lpstr>
      <vt:lpstr>Paweł Jakubczyk (najwyższy i najsilniejszy w całej grupie) </vt:lpstr>
      <vt:lpstr>Bartuś </vt:lpstr>
      <vt:lpstr>Zgrana paka </vt:lpstr>
      <vt:lpstr>Wszyscy w komplecie </vt:lpstr>
      <vt:lpstr>11.10.2019 r. Z wizytą w sklepie </vt:lpstr>
      <vt:lpstr>12.10.2019 r. Tropami leśnej zwierzyny </vt:lpstr>
      <vt:lpstr>Prezentacja programu PowerPoint</vt:lpstr>
      <vt:lpstr>16.10.2019 r. Zdrowym być – świeżo wyciskany sok marchwiowo – jabłkowy </vt:lpstr>
      <vt:lpstr>Prezentacja programu PowerPoint</vt:lpstr>
      <vt:lpstr>Prezentacja programu PowerPoint</vt:lpstr>
      <vt:lpstr>16.10.2019 r. No i przyszedł czas na zmianę </vt:lpstr>
      <vt:lpstr>22.10.2019 r. Radosna inwencja dzieci – szał na słodziaczki dalej trwa </vt:lpstr>
      <vt:lpstr>22.10.2019 r. Smerfne czapki (dzieciaki pozwoliły słodziakom wejść sobie na głowę) </vt:lpstr>
      <vt:lpstr>Pojedynek na czapy – która większa </vt:lpstr>
      <vt:lpstr>23.10.2019 r. W poszukiwaniu skarbów… </vt:lpstr>
      <vt:lpstr>Prezentacja programu PowerPoint</vt:lpstr>
      <vt:lpstr>28.10.2019 r. Z wizytą w Ostoi Dworskiej – warsztaty kiszenia kapusty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29.10.2019 r. Inscenizacja utworu „Taniec w deszczu” </vt:lpstr>
      <vt:lpstr>30.10.2019 r. Z wizytą na Cmentarzu wojennym w Podpolichnie </vt:lpstr>
      <vt:lpstr>08.10.2019 r. Dzień zdrowego jedzenia i gotowania – samodzielne śniadanko </vt:lpstr>
      <vt:lpstr>KONIEC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„Przygód kilka wróbelka Ćwirka…”</dc:title>
  <dc:creator>Marcin</dc:creator>
  <cp:lastModifiedBy>Kowalski Ryszard</cp:lastModifiedBy>
  <cp:revision>41</cp:revision>
  <dcterms:created xsi:type="dcterms:W3CDTF">2019-11-12T17:26:39Z</dcterms:created>
  <dcterms:modified xsi:type="dcterms:W3CDTF">2019-11-14T09:37:38Z</dcterms:modified>
</cp:coreProperties>
</file>