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9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7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400C-E6FB-4645-A4E1-0FB6CE4F540D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DCB4E-7A7D-4EFA-9F42-716E41F87A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400C-E6FB-4645-A4E1-0FB6CE4F540D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DCB4E-7A7D-4EFA-9F42-716E41F87A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400C-E6FB-4645-A4E1-0FB6CE4F540D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DCB4E-7A7D-4EFA-9F42-716E41F87A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400C-E6FB-4645-A4E1-0FB6CE4F540D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DCB4E-7A7D-4EFA-9F42-716E41F87A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400C-E6FB-4645-A4E1-0FB6CE4F540D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DCB4E-7A7D-4EFA-9F42-716E41F87A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400C-E6FB-4645-A4E1-0FB6CE4F540D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DCB4E-7A7D-4EFA-9F42-716E41F87A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400C-E6FB-4645-A4E1-0FB6CE4F540D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DCB4E-7A7D-4EFA-9F42-716E41F87A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400C-E6FB-4645-A4E1-0FB6CE4F540D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DCB4E-7A7D-4EFA-9F42-716E41F87A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400C-E6FB-4645-A4E1-0FB6CE4F540D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DCB4E-7A7D-4EFA-9F42-716E41F87A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400C-E6FB-4645-A4E1-0FB6CE4F540D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DCB4E-7A7D-4EFA-9F42-716E41F87A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400C-E6FB-4645-A4E1-0FB6CE4F540D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DCB4E-7A7D-4EFA-9F42-716E41F87A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C400C-E6FB-4645-A4E1-0FB6CE4F540D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DCB4E-7A7D-4EFA-9F42-716E41F87A8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Úcta k autoritám II.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58979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329114" cy="1162050"/>
          </a:xfrm>
        </p:spPr>
        <p:txBody>
          <a:bodyPr>
            <a:noAutofit/>
          </a:bodyPr>
          <a:lstStyle/>
          <a:p>
            <a:r>
              <a:rPr lang="sk-SK" sz="6600" dirty="0" smtClean="0"/>
              <a:t/>
            </a:r>
            <a:br>
              <a:rPr lang="sk-SK" sz="6600" dirty="0" smtClean="0"/>
            </a:br>
            <a:r>
              <a:rPr lang="sk-SK" sz="6600" dirty="0" smtClean="0"/>
              <a:t/>
            </a:r>
            <a:br>
              <a:rPr lang="sk-SK" sz="6600" dirty="0" smtClean="0"/>
            </a:br>
            <a:r>
              <a:rPr lang="sk-SK" sz="6600" dirty="0" smtClean="0"/>
              <a:t/>
            </a:r>
            <a:br>
              <a:rPr lang="sk-SK" sz="6600" dirty="0" smtClean="0"/>
            </a:br>
            <a:r>
              <a:rPr lang="sk-SK" sz="6600" dirty="0" smtClean="0"/>
              <a:t/>
            </a:r>
            <a:br>
              <a:rPr lang="sk-SK" sz="6600" dirty="0" smtClean="0"/>
            </a:br>
            <a:r>
              <a:rPr lang="sk-SK" sz="6600" dirty="0" smtClean="0"/>
              <a:t/>
            </a:r>
            <a:br>
              <a:rPr lang="sk-SK" sz="6600" dirty="0" smtClean="0"/>
            </a:br>
            <a:r>
              <a:rPr lang="sk-SK" sz="6600" dirty="0" smtClean="0"/>
              <a:t>Kto </a:t>
            </a:r>
            <a:r>
              <a:rPr lang="sk-SK" sz="6600" dirty="0" smtClean="0"/>
              <a:t>je </a:t>
            </a:r>
            <a:r>
              <a:rPr lang="sk-SK" sz="6600" dirty="0" smtClean="0"/>
              <a:t>autorita?</a:t>
            </a:r>
            <a:endParaRPr lang="sk-SK" sz="6600" dirty="0"/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4" y="214290"/>
            <a:ext cx="4584358" cy="6112477"/>
          </a:xfrm>
        </p:spPr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4800" dirty="0" smtClean="0"/>
              <a:t>Rodič?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4800" dirty="0" smtClean="0"/>
              <a:t>Učiteľ?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4800" dirty="0" smtClean="0"/>
              <a:t>Kamarát?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4800" dirty="0" smtClean="0"/>
              <a:t>Farár?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55882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Autorita </a:t>
            </a:r>
            <a:endParaRPr lang="sk-SK" dirty="0"/>
          </a:p>
        </p:txBody>
      </p:sp>
      <p:sp>
        <p:nvSpPr>
          <p:cNvPr id="7" name="Zástupný symbol obsahu 6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Autofit/>
          </a:bodyPr>
          <a:lstStyle/>
          <a:p>
            <a:r>
              <a:rPr lang="sk-SK" sz="3600" dirty="0" smtClean="0"/>
              <a:t>Je osoba, ktorej rozhodnutia ostatní ľudia v skupine rešpektujú a nasledujú ju. Očakávajú, že bude pre nich vzorom v postojoch a dôležitých rozhodnutiach. </a:t>
            </a:r>
          </a:p>
          <a:p>
            <a:r>
              <a:rPr lang="sk-SK" sz="3600" dirty="0" smtClean="0"/>
              <a:t>Autoritu si človek nezískava mocou – stala by sa z nej diktatúra.</a:t>
            </a:r>
          </a:p>
          <a:p>
            <a:r>
              <a:rPr lang="sk-SK" sz="3600" dirty="0" smtClean="0"/>
              <a:t>Človek autoritu získava svojou múdrosťou, rozvahou, pokorou, láskavosťou, spravodlivosťou a poznaním pravdy.</a:t>
            </a:r>
            <a:endParaRPr lang="sk-SK" sz="3600" dirty="0"/>
          </a:p>
        </p:txBody>
      </p:sp>
    </p:spTree>
    <p:extLst>
      <p:ext uri="{BB962C8B-B14F-4D97-AF65-F5344CB8AC3E}">
        <p14:creationId xmlns="" xmlns:p14="http://schemas.microsoft.com/office/powerpoint/2010/main" val="44069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Márnotratný syn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sk-SK" sz="2400" dirty="0"/>
              <a:t> </a:t>
            </a:r>
            <a:r>
              <a:rPr lang="sk-SK" sz="2400" b="1" dirty="0" smtClean="0"/>
              <a:t>11 </a:t>
            </a:r>
            <a:r>
              <a:rPr lang="sk-SK" sz="2400" dirty="0" smtClean="0"/>
              <a:t>A </a:t>
            </a:r>
            <a:r>
              <a:rPr lang="sk-SK" sz="2400" dirty="0"/>
              <a:t>hovoril ďalej: Jeden človek mal dvoch </a:t>
            </a:r>
            <a:r>
              <a:rPr lang="sk-SK" sz="2400" dirty="0" smtClean="0"/>
              <a:t>synov.</a:t>
            </a:r>
            <a:r>
              <a:rPr lang="sk-SK" sz="2400" b="1" dirty="0" smtClean="0"/>
              <a:t>12 </a:t>
            </a:r>
            <a:r>
              <a:rPr lang="sk-SK" sz="2400" dirty="0" smtClean="0"/>
              <a:t>Mladší </a:t>
            </a:r>
            <a:r>
              <a:rPr lang="sk-SK" sz="2400" dirty="0"/>
              <a:t>z nich povedal otcovi: Otče, daj mi podiel z majetku, ktorý mi patrí. A (otec) rozdelil im majetok. </a:t>
            </a:r>
            <a:r>
              <a:rPr lang="sk-SK" sz="2400" b="1" dirty="0" smtClean="0"/>
              <a:t>13 </a:t>
            </a:r>
            <a:r>
              <a:rPr lang="sk-SK" sz="2400" dirty="0" smtClean="0"/>
              <a:t>Po </a:t>
            </a:r>
            <a:r>
              <a:rPr lang="sk-SK" sz="2400" dirty="0"/>
              <a:t>nemnohých dňoch zobral mladší syn všetko, odsťahoval sa do ďalekej krajiny a tam v hýrení premrhal si imanie. </a:t>
            </a:r>
            <a:r>
              <a:rPr lang="sk-SK" sz="2400" b="1" dirty="0" smtClean="0"/>
              <a:t>14 </a:t>
            </a:r>
            <a:r>
              <a:rPr lang="sk-SK" sz="2400" dirty="0" smtClean="0"/>
              <a:t>Keď </a:t>
            </a:r>
            <a:r>
              <a:rPr lang="sk-SK" sz="2400" dirty="0"/>
              <a:t>už všetko premrhal, nastal v tom kraji veľký hlad a on začal núdzu </a:t>
            </a:r>
            <a:r>
              <a:rPr lang="sk-SK" sz="2400" dirty="0" smtClean="0"/>
              <a:t>trpieť.</a:t>
            </a:r>
            <a:r>
              <a:rPr lang="sk-SK" sz="2400" b="1" dirty="0" smtClean="0"/>
              <a:t>15 </a:t>
            </a:r>
            <a:r>
              <a:rPr lang="sk-SK" sz="2400" dirty="0" smtClean="0"/>
              <a:t>Išiel </a:t>
            </a:r>
            <a:r>
              <a:rPr lang="sk-SK" sz="2400" dirty="0"/>
              <a:t>teda a uchytil sa u jedného z občanov toho kraja, a ten ho poslal na pole svine </a:t>
            </a:r>
            <a:r>
              <a:rPr lang="sk-SK" sz="2400" dirty="0" smtClean="0"/>
              <a:t>pásť.</a:t>
            </a:r>
            <a:endParaRPr lang="sk-SK" sz="2400" dirty="0"/>
          </a:p>
        </p:txBody>
      </p:sp>
      <p:pic>
        <p:nvPicPr>
          <p:cNvPr id="4098" name="Picture 2" descr="http://www.jahni.cz/wp-content/gallery/liturgicke-doby/rembrandt-return-of-the-prodigal-son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850" y="1846264"/>
            <a:ext cx="2392502" cy="4022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3184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0"/>
            <a:ext cx="8723870" cy="6087761"/>
          </a:xfrm>
        </p:spPr>
        <p:txBody>
          <a:bodyPr>
            <a:noAutofit/>
          </a:bodyPr>
          <a:lstStyle/>
          <a:p>
            <a:r>
              <a:rPr lang="sk-SK" sz="2400" b="1" dirty="0"/>
              <a:t>16 </a:t>
            </a:r>
            <a:r>
              <a:rPr lang="sk-SK" sz="2400" dirty="0"/>
              <a:t>I žiadal si naplniť brucho odpadkami , ktoré žrali svine, ale nik mu nedal. </a:t>
            </a:r>
            <a:r>
              <a:rPr lang="sk-SK" sz="2400" b="1" dirty="0"/>
              <a:t>17 </a:t>
            </a:r>
            <a:r>
              <a:rPr lang="sk-SK" sz="2400" dirty="0"/>
              <a:t>Vtedy vstúpil do seba a povedal si: Koľko nádenníkov má hojnosť chleba u môjho otca, a ja tu hyniem hladom. </a:t>
            </a:r>
            <a:r>
              <a:rPr lang="sk-SK" sz="2400" b="1" dirty="0"/>
              <a:t>18 </a:t>
            </a:r>
            <a:r>
              <a:rPr lang="sk-SK" sz="2400" dirty="0"/>
              <a:t>Vstanem, pôjdem k otcovi a poviem mu: Otče, zhrešil som proti nebu i proti tebe </a:t>
            </a:r>
            <a:r>
              <a:rPr lang="sk-SK" sz="2400" b="1" dirty="0"/>
              <a:t>19 </a:t>
            </a:r>
            <a:r>
              <a:rPr lang="sk-SK" sz="2400" dirty="0"/>
              <a:t>a nie som viac hoden menovať sa tvojím synom; prijmi ma ako jedného z nádenníkov. </a:t>
            </a:r>
            <a:r>
              <a:rPr lang="sk-SK" sz="2400" b="1" dirty="0"/>
              <a:t>20 </a:t>
            </a:r>
            <a:r>
              <a:rPr lang="sk-SK" sz="2400" dirty="0"/>
              <a:t>I vstal a šiel k otcovi. Keď bol ešte ďaleko, uvidel ho otec, zľutoval sa, pribehol, padol mu okolo krku a vybozkával ho. </a:t>
            </a:r>
            <a:r>
              <a:rPr lang="sk-SK" sz="2400" b="1" dirty="0"/>
              <a:t>21 </a:t>
            </a:r>
            <a:r>
              <a:rPr lang="sk-SK" sz="2400" dirty="0"/>
              <a:t>A syn mu povedal: Otče, zhrešil som proti nebu a proti tebe a nie som viac hoden menovať sa tvojím synom.</a:t>
            </a:r>
            <a:r>
              <a:rPr lang="sk-SK" sz="2400" b="1" dirty="0"/>
              <a:t>22 </a:t>
            </a:r>
            <a:r>
              <a:rPr lang="sk-SK" sz="2400" dirty="0"/>
              <a:t>Ale otec rozkázal sluhom: Prineste rýchlo najkrajšie rúcho a oblečte ho; dajte mu prsteň na ruku a obuv na nohy; </a:t>
            </a:r>
            <a:r>
              <a:rPr lang="sk-SK" sz="2400" b="1" dirty="0"/>
              <a:t>23 </a:t>
            </a:r>
            <a:r>
              <a:rPr lang="sk-SK" sz="2400" dirty="0"/>
              <a:t>potom vezmite vykŕmené teľa, zabite ho a jedzme a veseľme sa. </a:t>
            </a:r>
            <a:r>
              <a:rPr lang="sk-SK" sz="2400" b="1" dirty="0"/>
              <a:t>24 </a:t>
            </a:r>
            <a:r>
              <a:rPr lang="sk-SK" sz="2400" dirty="0"/>
              <a:t>Lebo tento môj syn bol mŕtvy, a ožil; bol stratený, a našiel sa. A začali sa veseliť.</a:t>
            </a:r>
            <a:r>
              <a:rPr lang="sk-SK" sz="2400" b="1" dirty="0"/>
              <a:t>25 </a:t>
            </a:r>
            <a:r>
              <a:rPr lang="sk-SK" sz="2400" dirty="0"/>
              <a:t>Starší syn bol na poli. Keď sa vracal a približoval k domu, počul hudbu a tanec.</a:t>
            </a:r>
            <a:r>
              <a:rPr lang="sk-SK" sz="2400" b="1" dirty="0"/>
              <a:t>26 </a:t>
            </a:r>
            <a:r>
              <a:rPr lang="sk-SK" sz="2400" dirty="0"/>
              <a:t>I zavolal si jedného zo sluhov a vyzvedal sa, čo je to. </a:t>
            </a:r>
            <a:r>
              <a:rPr lang="sk-SK" sz="2400" b="1" dirty="0"/>
              <a:t>27 </a:t>
            </a:r>
            <a:r>
              <a:rPr lang="sk-SK" sz="2400" dirty="0"/>
              <a:t>A ten mu povedal: Prišiel ti brat a otec zabil vykŕmené teľa, že ho dostal zdravého. </a:t>
            </a:r>
            <a:r>
              <a:rPr lang="sk-SK" sz="2400" b="1" dirty="0"/>
              <a:t>28 </a:t>
            </a:r>
            <a:r>
              <a:rPr lang="sk-SK" sz="2400" dirty="0"/>
              <a:t>Nato sa tento nahneval a nechcel vojsť. Ale otec vyšiel a prehováral ho. </a:t>
            </a:r>
            <a:r>
              <a:rPr lang="sk-SK" sz="2400" b="1" dirty="0"/>
              <a:t>29 </a:t>
            </a:r>
            <a:r>
              <a:rPr lang="sk-SK" sz="2400" dirty="0"/>
              <a:t>On však odpovedal otcovi: Pozri, koľko rokov ti slúžim a nikdy som neprestúpil tvojho rozkazu, ale nikdy si mi nedal ani kozliatko, aby som sa </a:t>
            </a:r>
            <a:r>
              <a:rPr lang="sk-SK" sz="2400" dirty="0" err="1"/>
              <a:t>poveselil</a:t>
            </a:r>
            <a:r>
              <a:rPr lang="sk-SK" sz="2400" dirty="0"/>
              <a:t> s priateľmi;</a:t>
            </a:r>
            <a:r>
              <a:rPr lang="sk-SK" sz="2400" b="1" dirty="0"/>
              <a:t>30 </a:t>
            </a:r>
            <a:r>
              <a:rPr lang="sk-SK" sz="2400" dirty="0"/>
              <a:t>keď však prišiel tento tvoj syn, ktorý ti prehýril majetok s neviestkami, zabil si mu vykŕmené teľa. </a:t>
            </a:r>
            <a:r>
              <a:rPr lang="sk-SK" sz="2400" b="1" dirty="0"/>
              <a:t>31 </a:t>
            </a:r>
            <a:r>
              <a:rPr lang="sk-SK" sz="2400" dirty="0"/>
              <a:t>Ale otec mu povedal: Dieťa moje, ty si vždy so mnou, a všetko, čo mám, je tvoje; </a:t>
            </a:r>
            <a:r>
              <a:rPr lang="sk-SK" sz="2400" b="1" dirty="0"/>
              <a:t>32 </a:t>
            </a:r>
            <a:r>
              <a:rPr lang="sk-SK" sz="2400" dirty="0"/>
              <a:t>ale patrilo sa nám veseliť a radovať. Lebo tento tvoj brat bol mŕtvy, a ožil; bol stratený, a našiel sa</a:t>
            </a:r>
            <a:r>
              <a:rPr lang="sk-SK" sz="2400" dirty="0" smtClean="0"/>
              <a:t>.</a:t>
            </a:r>
            <a:endParaRPr lang="sk-SK" sz="2400" dirty="0"/>
          </a:p>
        </p:txBody>
      </p:sp>
    </p:spTree>
    <p:extLst>
      <p:ext uri="{BB962C8B-B14F-4D97-AF65-F5344CB8AC3E}">
        <p14:creationId xmlns="" xmlns:p14="http://schemas.microsoft.com/office/powerpoint/2010/main" val="328795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Syn, ktorý nepočúva rady rodičov 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Mnohé nástrahy a pokušenia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dirty="0" smtClean="0"/>
              <a:t>Berú radosť zo života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dirty="0" smtClean="0"/>
              <a:t>Ničia vzťahy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dirty="0" smtClean="0"/>
              <a:t>Vyvolávajú pocit menejcennosti</a:t>
            </a:r>
          </a:p>
          <a:p>
            <a:pPr marL="201168" lvl="1" indent="0">
              <a:buNone/>
            </a:pPr>
            <a:endParaRPr lang="sk-SK" dirty="0" smtClean="0"/>
          </a:p>
          <a:p>
            <a:pPr marL="201168" lvl="1" indent="0">
              <a:buNone/>
            </a:pPr>
            <a:r>
              <a:rPr lang="sk-SK" dirty="0" smtClean="0"/>
              <a:t>Obraz konzumného života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dirty="0"/>
              <a:t>Všetko mať naraz a najlacnejšie </a:t>
            </a:r>
            <a:endParaRPr lang="sk-SK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sk-SK" dirty="0" smtClean="0"/>
              <a:t>Mať všetko bez práce a námahy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dirty="0" smtClean="0"/>
              <a:t>Mať samé dobré a nové veci</a:t>
            </a:r>
            <a:endParaRPr lang="sk-SK" dirty="0"/>
          </a:p>
        </p:txBody>
      </p:sp>
      <p:pic>
        <p:nvPicPr>
          <p:cNvPr id="5122" name="Picture 2" descr="http://www.oceansbridge.com/paintings/artists/recently-added/july2008/big/The-Prodigal-Son-1536-xx-Jan-Sanders-van-Hemessen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396" y="2141838"/>
            <a:ext cx="3827044" cy="35719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4046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8800" dirty="0" smtClean="0"/>
              <a:t>1K 10,23</a:t>
            </a:r>
            <a:endParaRPr lang="sk-SK" sz="88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543560" cy="4525963"/>
          </a:xfrm>
        </p:spPr>
        <p:txBody>
          <a:bodyPr>
            <a:noAutofit/>
          </a:bodyPr>
          <a:lstStyle/>
          <a:p>
            <a:r>
              <a:rPr lang="pl-PL" sz="4800" dirty="0"/>
              <a:t>Všetko je dovolené, ale nie všetko prospešné. Všetko je dovolené, ale nie všetko buduje.</a:t>
            </a:r>
            <a:endParaRPr lang="sk-SK" sz="4800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170214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8000" dirty="0" smtClean="0"/>
              <a:t>1Tes 5,21-22</a:t>
            </a:r>
            <a:endParaRPr lang="sk-SK" sz="800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3786182" y="1600200"/>
            <a:ext cx="5357818" cy="4525963"/>
          </a:xfrm>
        </p:spPr>
        <p:txBody>
          <a:bodyPr>
            <a:noAutofit/>
          </a:bodyPr>
          <a:lstStyle/>
          <a:p>
            <a:r>
              <a:rPr lang="sk-SK" sz="4800" b="1" dirty="0" smtClean="0"/>
              <a:t>21 </a:t>
            </a:r>
            <a:r>
              <a:rPr lang="sk-SK" sz="4800" dirty="0" smtClean="0"/>
              <a:t>Všetko </a:t>
            </a:r>
            <a:r>
              <a:rPr lang="sk-SK" sz="4800" dirty="0"/>
              <a:t>skúmajte, dobrého sa držte</a:t>
            </a:r>
            <a:r>
              <a:rPr lang="sk-SK" sz="4800" dirty="0" smtClean="0"/>
              <a:t>!</a:t>
            </a:r>
          </a:p>
          <a:p>
            <a:r>
              <a:rPr lang="sk-SK" sz="4800" b="1" dirty="0" smtClean="0"/>
              <a:t>22 </a:t>
            </a:r>
            <a:r>
              <a:rPr lang="sk-SK" sz="4800" dirty="0" smtClean="0"/>
              <a:t>Všetkého </a:t>
            </a:r>
            <a:r>
              <a:rPr lang="sk-SK" sz="4800" dirty="0"/>
              <a:t>zlého sa vystríhajte! 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82926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189</Words>
  <Application>Microsoft Office PowerPoint</Application>
  <PresentationFormat>Prezentácia na obrazovke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Úcta k autoritám II. </vt:lpstr>
      <vt:lpstr>     Kto je autorita?</vt:lpstr>
      <vt:lpstr>Autorita </vt:lpstr>
      <vt:lpstr>Márnotratný syn </vt:lpstr>
      <vt:lpstr>Snímka 5</vt:lpstr>
      <vt:lpstr>Syn, ktorý nepočúva rady rodičov </vt:lpstr>
      <vt:lpstr>1K 10,23</vt:lpstr>
      <vt:lpstr>1Tes 5,21-22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Úcta k autoritám II. </dc:title>
  <dc:creator>Používateľ systému Windows</dc:creator>
  <cp:lastModifiedBy>Používateľ systému Windows</cp:lastModifiedBy>
  <cp:revision>2</cp:revision>
  <dcterms:created xsi:type="dcterms:W3CDTF">2020-10-19T19:53:10Z</dcterms:created>
  <dcterms:modified xsi:type="dcterms:W3CDTF">2020-10-19T19:56:29Z</dcterms:modified>
</cp:coreProperties>
</file>