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7" r:id="rId8"/>
    <p:sldId id="269" r:id="rId9"/>
    <p:sldId id="270" r:id="rId10"/>
    <p:sldId id="272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A55-D1C2-4ED3-BFED-860C729630C7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9BB-A2F4-4301-A2AA-235CFD9E8D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A55-D1C2-4ED3-BFED-860C729630C7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9BB-A2F4-4301-A2AA-235CFD9E8D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A55-D1C2-4ED3-BFED-860C729630C7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9BB-A2F4-4301-A2AA-235CFD9E8D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A55-D1C2-4ED3-BFED-860C729630C7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9BB-A2F4-4301-A2AA-235CFD9E8D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A55-D1C2-4ED3-BFED-860C729630C7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9BB-A2F4-4301-A2AA-235CFD9E8D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A55-D1C2-4ED3-BFED-860C729630C7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9BB-A2F4-4301-A2AA-235CFD9E8D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A55-D1C2-4ED3-BFED-860C729630C7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9BB-A2F4-4301-A2AA-235CFD9E8D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A55-D1C2-4ED3-BFED-860C729630C7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9BB-A2F4-4301-A2AA-235CFD9E8D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A55-D1C2-4ED3-BFED-860C729630C7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9BB-A2F4-4301-A2AA-235CFD9E8D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A55-D1C2-4ED3-BFED-860C729630C7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9BB-A2F4-4301-A2AA-235CFD9E8D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66A55-D1C2-4ED3-BFED-860C729630C7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99BB-A2F4-4301-A2AA-235CFD9E8DB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66A55-D1C2-4ED3-BFED-860C729630C7}" type="datetimeFigureOut">
              <a:rPr lang="sk-SK" smtClean="0"/>
              <a:pPr/>
              <a:t>16. 11. 2020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F99BB-A2F4-4301-A2AA-235CFD9E8DB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k.wikipedia.org/w/index.php?title=Jednota_bratrsk%C3%A1&amp;action=edit&amp;redlink=1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sz="11500" dirty="0" smtClean="0"/>
              <a:t>Biblia</a:t>
            </a:r>
            <a:br>
              <a:rPr lang="sk-SK" sz="11500" dirty="0" smtClean="0"/>
            </a:br>
            <a:r>
              <a:rPr lang="sk-SK" sz="11500" dirty="0" smtClean="0"/>
              <a:t>Preklady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k-SK" sz="6600" b="1" dirty="0"/>
          </a:p>
        </p:txBody>
      </p:sp>
    </p:spTree>
    <p:extLst>
      <p:ext uri="{BB962C8B-B14F-4D97-AF65-F5344CB8AC3E}">
        <p14:creationId xmlns="" xmlns:p14="http://schemas.microsoft.com/office/powerpoint/2010/main" val="26216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stthomassyronj.org/userfiles/image/open_bibl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286996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494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Biblia pôvodne nebola napísaná v Slovenčine</a:t>
            </a:r>
            <a:endParaRPr lang="sk-SK" dirty="0"/>
          </a:p>
        </p:txBody>
      </p:sp>
      <p:pic>
        <p:nvPicPr>
          <p:cNvPr id="1026" name="Picture 2" descr="http://t1.gstatic.com/images?q=tbn:ANd9GcT9SsJ8XnKGZtZkQMWJDDWUlyxJM0S1ocjoFpz4fo40_gcHSqC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785926"/>
            <a:ext cx="4414234" cy="4408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926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63059" y="694266"/>
            <a:ext cx="2743200" cy="1371600"/>
          </a:xfrm>
        </p:spPr>
        <p:txBody>
          <a:bodyPr>
            <a:noAutofit/>
          </a:bodyPr>
          <a:lstStyle/>
          <a:p>
            <a:r>
              <a:rPr lang="sk-SK" sz="4400" dirty="0" smtClean="0"/>
              <a:t>Biblické jazyky</a:t>
            </a:r>
            <a:endParaRPr lang="sk-SK" sz="4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63059" y="2243666"/>
            <a:ext cx="2743200" cy="3542788"/>
          </a:xfrm>
        </p:spPr>
        <p:txBody>
          <a:bodyPr>
            <a:normAutofit fontScale="62500" lnSpcReduction="20000"/>
          </a:bodyPr>
          <a:lstStyle/>
          <a:p>
            <a:r>
              <a:rPr lang="sk-SK" sz="4800" dirty="0" smtClean="0"/>
              <a:t>Stará zmluva (SZ) bola napísaná v dvoch jazykoch: </a:t>
            </a:r>
          </a:p>
          <a:p>
            <a:endParaRPr lang="sk-SK" sz="4800" dirty="0"/>
          </a:p>
          <a:p>
            <a:r>
              <a:rPr lang="sk-SK" sz="4800" b="1" dirty="0" smtClean="0"/>
              <a:t>Hebrejčine</a:t>
            </a:r>
          </a:p>
          <a:p>
            <a:r>
              <a:rPr lang="sk-SK" sz="4800" b="1" dirty="0"/>
              <a:t>a</a:t>
            </a:r>
            <a:endParaRPr lang="sk-SK" b="1" dirty="0"/>
          </a:p>
        </p:txBody>
      </p:sp>
      <p:pic>
        <p:nvPicPr>
          <p:cNvPr id="2050" name="Picture 2" descr="http://chanele6019.files.wordpress.com/2011/05/05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494" t="6946" r="20171" b="32950"/>
          <a:stretch/>
        </p:blipFill>
        <p:spPr bwMode="auto">
          <a:xfrm>
            <a:off x="1" y="965202"/>
            <a:ext cx="6013550" cy="58927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126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17059" y="685800"/>
            <a:ext cx="2743200" cy="1371600"/>
          </a:xfrm>
        </p:spPr>
        <p:txBody>
          <a:bodyPr>
            <a:noAutofit/>
          </a:bodyPr>
          <a:lstStyle/>
          <a:p>
            <a:r>
              <a:rPr lang="sk-SK" sz="4400" dirty="0" smtClean="0"/>
              <a:t>Biblické jazyky</a:t>
            </a:r>
            <a:endParaRPr lang="sk-SK" sz="4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317058" y="2201333"/>
            <a:ext cx="3112725" cy="2091267"/>
          </a:xfrm>
        </p:spPr>
        <p:txBody>
          <a:bodyPr>
            <a:normAutofit/>
          </a:bodyPr>
          <a:lstStyle/>
          <a:p>
            <a:r>
              <a:rPr lang="sk-SK" sz="4800" b="1" dirty="0" smtClean="0"/>
              <a:t>aramejčine</a:t>
            </a:r>
          </a:p>
        </p:txBody>
      </p:sp>
      <p:pic>
        <p:nvPicPr>
          <p:cNvPr id="3076" name="Picture 4" descr="http://chanele6019.files.wordpress.com/2011/05/0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56" t="11699" r="4140" b="18065"/>
          <a:stretch/>
        </p:blipFill>
        <p:spPr bwMode="auto">
          <a:xfrm>
            <a:off x="-214346" y="214290"/>
            <a:ext cx="6317486" cy="58843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59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dirty="0" smtClean="0"/>
              <a:t>Biblické jazyky</a:t>
            </a:r>
            <a:endParaRPr lang="sk-SK" sz="44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sz="4800" dirty="0" smtClean="0"/>
              <a:t>Nová zmluva </a:t>
            </a:r>
            <a:r>
              <a:rPr lang="sk-SK" sz="4800" smtClean="0"/>
              <a:t>(NZ) bola </a:t>
            </a:r>
            <a:r>
              <a:rPr lang="sk-SK" sz="4800" dirty="0" smtClean="0"/>
              <a:t>napísaná v </a:t>
            </a:r>
            <a:r>
              <a:rPr lang="sk-SK" sz="4800" b="1" dirty="0" smtClean="0"/>
              <a:t>gréčtine</a:t>
            </a:r>
          </a:p>
        </p:txBody>
      </p:sp>
      <p:pic>
        <p:nvPicPr>
          <p:cNvPr id="4098" name="Picture 2" descr="http://ericsowell.com/content/post-images/na27-shot-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518"/>
          <a:stretch/>
        </p:blipFill>
        <p:spPr bwMode="auto">
          <a:xfrm>
            <a:off x="3929058" y="142852"/>
            <a:ext cx="4929222" cy="63579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066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527" y="504825"/>
            <a:ext cx="2356643" cy="1704975"/>
          </a:xfrm>
        </p:spPr>
        <p:txBody>
          <a:bodyPr>
            <a:noAutofit/>
          </a:bodyPr>
          <a:lstStyle/>
          <a:p>
            <a:r>
              <a:rPr lang="sk-SK" sz="4800" dirty="0" smtClean="0"/>
              <a:t>Grécka abeceda</a:t>
            </a:r>
            <a:endParaRPr lang="sk-SK" sz="48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 descr="http://bencrowder.net/images/2012/05/GreekAlphabe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36" t="10488" r="5989" b="7435"/>
          <a:stretch/>
        </p:blipFill>
        <p:spPr bwMode="auto">
          <a:xfrm>
            <a:off x="2367279" y="504824"/>
            <a:ext cx="6776722" cy="6353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462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Deviate storočie – staroslovienčina 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Konštantín a Metod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k-SK" dirty="0" smtClean="0"/>
              <a:t>Hlaholika</a:t>
            </a:r>
            <a:endParaRPr lang="sk-SK" dirty="0"/>
          </a:p>
        </p:txBody>
      </p:sp>
      <p:pic>
        <p:nvPicPr>
          <p:cNvPr id="8194" name="Picture 2" descr="http://upload.wikimedia.org/wikipedia/commons/c/c6/Cyril-methodius-sma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714620"/>
            <a:ext cx="1907016" cy="33722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bernardcykloklub.sk/index.php?www=picture&amp;id=2317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1" y="1776413"/>
            <a:ext cx="4862512" cy="4862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8827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Šestnáste storočie 	</a:t>
            </a:r>
            <a:br>
              <a:rPr lang="sk-SK" dirty="0" smtClean="0"/>
            </a:br>
            <a:r>
              <a:rPr lang="sk-SK" dirty="0" smtClean="0"/>
              <a:t>prvý český preklad Biblie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85720" y="1785926"/>
            <a:ext cx="3487340" cy="1046162"/>
          </a:xfrm>
        </p:spPr>
        <p:txBody>
          <a:bodyPr>
            <a:normAutofit lnSpcReduction="10000"/>
          </a:bodyPr>
          <a:lstStyle/>
          <a:p>
            <a:r>
              <a:rPr lang="sk-SK" dirty="0" err="1" smtClean="0"/>
              <a:t>Králickáa</a:t>
            </a:r>
            <a:r>
              <a:rPr lang="sk-SK" dirty="0" smtClean="0"/>
              <a:t> Biblia </a:t>
            </a:r>
            <a:r>
              <a:rPr lang="pl-PL" sz="2000" dirty="0"/>
              <a:t>prekladatelia a teológovia </a:t>
            </a:r>
            <a:r>
              <a:rPr lang="pl-PL" sz="2000" dirty="0">
                <a:hlinkClick r:id="rId2" tooltip="Jednota bratrská (stránka neexistuje)"/>
              </a:rPr>
              <a:t>Jednoty </a:t>
            </a:r>
            <a:r>
              <a:rPr lang="pl-PL" sz="2000" dirty="0" smtClean="0">
                <a:hlinkClick r:id="rId2" tooltip="Jednota bratrská (stránka neexistuje)"/>
              </a:rPr>
              <a:t>bratskej</a:t>
            </a:r>
            <a:endParaRPr lang="sk-SK" sz="2000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929190" y="6281738"/>
            <a:ext cx="4460876" cy="576262"/>
          </a:xfrm>
        </p:spPr>
        <p:txBody>
          <a:bodyPr/>
          <a:lstStyle/>
          <a:p>
            <a:r>
              <a:rPr lang="sk-SK" dirty="0" err="1" smtClean="0"/>
              <a:t>Tranoscius</a:t>
            </a:r>
            <a:r>
              <a:rPr lang="sk-SK" dirty="0" smtClean="0"/>
              <a:t> 1899</a:t>
            </a:r>
            <a:endParaRPr lang="sk-SK" dirty="0"/>
          </a:p>
        </p:txBody>
      </p:sp>
      <p:pic>
        <p:nvPicPr>
          <p:cNvPr id="9220" name="Picture 4" descr="http://upload.wikimedia.org/wikipedia/commons/e/e7/KingJamesBible1612-16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214686"/>
            <a:ext cx="3415743" cy="3309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ncrypted-tbn2.gstatic.com/images?q=tbn:ANd9GcTkr2vQxgIq4ftcD98f8OadFW6l32ViOIOiiWl5liw7oBpk3y-xI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2643182"/>
            <a:ext cx="3094604" cy="3304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ntmlm.files.wordpress.com/2015/01/tranoscius_lo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571612"/>
            <a:ext cx="4360568" cy="927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1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1978 – prvý slovenský evanjelický preklad </a:t>
            </a:r>
            <a:endParaRPr lang="sk-SK" dirty="0"/>
          </a:p>
        </p:txBody>
      </p:sp>
      <p:pic>
        <p:nvPicPr>
          <p:cNvPr id="1026" name="Picture 2" descr="http://www.teofania.sk/fotky4888/fotos/_vyrp14_3004ecav_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071546"/>
            <a:ext cx="4722574" cy="45688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5947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61</Words>
  <Application>Microsoft Office PowerPoint</Application>
  <PresentationFormat>Prezentácia na obrazovke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Biblia Preklady</vt:lpstr>
      <vt:lpstr>Biblia pôvodne nebola napísaná v Slovenčine</vt:lpstr>
      <vt:lpstr>Biblické jazyky</vt:lpstr>
      <vt:lpstr>Biblické jazyky</vt:lpstr>
      <vt:lpstr>Biblické jazyky</vt:lpstr>
      <vt:lpstr>Grécka abeceda</vt:lpstr>
      <vt:lpstr>Deviate storočie – staroslovienčina </vt:lpstr>
      <vt:lpstr>Šestnáste storočie   prvý český preklad Biblie</vt:lpstr>
      <vt:lpstr>1978 – prvý slovenský evanjelický preklad </vt:lpstr>
      <vt:lpstr>Snímka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Biblia Preklady</dc:title>
  <dc:creator>Používateľ systému Windows</dc:creator>
  <cp:lastModifiedBy>Používateľ systému Windows</cp:lastModifiedBy>
  <cp:revision>2</cp:revision>
  <dcterms:created xsi:type="dcterms:W3CDTF">2020-11-16T08:56:07Z</dcterms:created>
  <dcterms:modified xsi:type="dcterms:W3CDTF">2020-11-16T09:06:26Z</dcterms:modified>
</cp:coreProperties>
</file>