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28E65-D817-48A5-881C-857CF4C149A9}" v="124" dt="2021-03-30T15:19:45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7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2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1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9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9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1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6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8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7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8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7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84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8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2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2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" descr="Wielofunkcyjne pinezki połączone za pomocą czarnego przewodu">
            <a:extLst>
              <a:ext uri="{FF2B5EF4-FFF2-40B4-BE49-F238E27FC236}">
                <a16:creationId xmlns:a16="http://schemas.microsoft.com/office/drawing/2014/main" id="{AA5DCC91-C4E8-40AE-B47D-5084BD7F1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" r="47332" b="-1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41" name="Straight Connector 31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33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4627A7DD-C03E-499B-8921-A412F44A8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40" y="355948"/>
            <a:ext cx="6135665" cy="614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2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2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2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" descr="Wielofunkcyjne pinezki połączone za pomocą czarnego przewodu">
            <a:extLst>
              <a:ext uri="{FF2B5EF4-FFF2-40B4-BE49-F238E27FC236}">
                <a16:creationId xmlns:a16="http://schemas.microsoft.com/office/drawing/2014/main" id="{AA5DCC91-C4E8-40AE-B47D-5084BD7F1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" r="47332" b="-1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41" name="Straight Connector 31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33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CB6BE929-EE55-4F30-83F6-98E7E9419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523" y="533400"/>
            <a:ext cx="5979090" cy="602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9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2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2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" descr="Wielofunkcyjne pinezki połączone za pomocą czarnego przewodu">
            <a:extLst>
              <a:ext uri="{FF2B5EF4-FFF2-40B4-BE49-F238E27FC236}">
                <a16:creationId xmlns:a16="http://schemas.microsoft.com/office/drawing/2014/main" id="{AA5DCC91-C4E8-40AE-B47D-5084BD7F1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" r="47332" b="-1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41" name="Straight Connector 31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33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A0C1126C-BD92-4482-8D31-D35C08C94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030" y="481208"/>
            <a:ext cx="5947775" cy="595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0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2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2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" descr="Wielofunkcyjne pinezki połączone za pomocą czarnego przewodu">
            <a:extLst>
              <a:ext uri="{FF2B5EF4-FFF2-40B4-BE49-F238E27FC236}">
                <a16:creationId xmlns:a16="http://schemas.microsoft.com/office/drawing/2014/main" id="{AA5DCC91-C4E8-40AE-B47D-5084BD7F1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" r="47332" b="-1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41" name="Straight Connector 31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33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9B84F861-E1A8-4E06-8B5B-E094FE2ED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784" y="554277"/>
            <a:ext cx="5979090" cy="598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3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2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2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" descr="Wielofunkcyjne pinezki połączone za pomocą czarnego przewodu">
            <a:extLst>
              <a:ext uri="{FF2B5EF4-FFF2-40B4-BE49-F238E27FC236}">
                <a16:creationId xmlns:a16="http://schemas.microsoft.com/office/drawing/2014/main" id="{AA5DCC91-C4E8-40AE-B47D-5084BD7F1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" r="47332" b="-1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41" name="Straight Connector 31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33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0B517F43-1938-40A2-949F-00CB61B7D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482" y="575153"/>
            <a:ext cx="5770323" cy="578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2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2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" descr="Wielofunkcyjne pinezki połączone za pomocą czarnego przewodu">
            <a:extLst>
              <a:ext uri="{FF2B5EF4-FFF2-40B4-BE49-F238E27FC236}">
                <a16:creationId xmlns:a16="http://schemas.microsoft.com/office/drawing/2014/main" id="{AA5DCC91-C4E8-40AE-B47D-5084BD7F1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" r="47332" b="-1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41" name="Straight Connector 31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33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8DBE5F43-7DBA-4EAA-9DB3-7B007953D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468" y="585592"/>
            <a:ext cx="5885145" cy="58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84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2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2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" descr="Wielofunkcyjne pinezki połączone za pomocą czarnego przewodu">
            <a:extLst>
              <a:ext uri="{FF2B5EF4-FFF2-40B4-BE49-F238E27FC236}">
                <a16:creationId xmlns:a16="http://schemas.microsoft.com/office/drawing/2014/main" id="{AA5DCC91-C4E8-40AE-B47D-5084BD7F1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" r="47332" b="-1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41" name="Straight Connector 31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33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58B0F2BD-D132-4A4B-A4E7-BB9F9C554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907" y="669099"/>
            <a:ext cx="5926898" cy="594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5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2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2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" descr="Wielofunkcyjne pinezki połączone za pomocą czarnego przewodu">
            <a:extLst>
              <a:ext uri="{FF2B5EF4-FFF2-40B4-BE49-F238E27FC236}">
                <a16:creationId xmlns:a16="http://schemas.microsoft.com/office/drawing/2014/main" id="{AA5DCC91-C4E8-40AE-B47D-5084BD7F1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" r="47332" b="-1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41" name="Straight Connector 31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33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71163E18-ABEB-48D4-AC19-37C8333DA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290" y="669099"/>
            <a:ext cx="5979090" cy="598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28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2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2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" descr="Wielofunkcyjne pinezki połączone za pomocą czarnego przewodu">
            <a:extLst>
              <a:ext uri="{FF2B5EF4-FFF2-40B4-BE49-F238E27FC236}">
                <a16:creationId xmlns:a16="http://schemas.microsoft.com/office/drawing/2014/main" id="{AA5DCC91-C4E8-40AE-B47D-5084BD7F1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" r="47332" b="-1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41" name="Straight Connector 31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33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B3CE881E-4A72-4EC0-BE5E-75BD21DB4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907" y="585592"/>
            <a:ext cx="5916460" cy="59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7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2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2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" descr="Wielofunkcyjne pinezki połączone za pomocą czarnego przewodu">
            <a:extLst>
              <a:ext uri="{FF2B5EF4-FFF2-40B4-BE49-F238E27FC236}">
                <a16:creationId xmlns:a16="http://schemas.microsoft.com/office/drawing/2014/main" id="{AA5DCC91-C4E8-40AE-B47D-5084BD7F1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" r="47332" b="-1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41" name="Straight Connector 31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33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0755DF42-1934-4AB1-8E19-93616C657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537" y="543838"/>
            <a:ext cx="5812076" cy="58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58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2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2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" descr="Wielofunkcyjne pinezki połączone za pomocą czarnego przewodu">
            <a:extLst>
              <a:ext uri="{FF2B5EF4-FFF2-40B4-BE49-F238E27FC236}">
                <a16:creationId xmlns:a16="http://schemas.microsoft.com/office/drawing/2014/main" id="{AA5DCC91-C4E8-40AE-B47D-5084BD7F1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" r="47332" b="-1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41" name="Straight Connector 31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33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743E4397-15D6-46EB-AB4D-D53A390A9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976" y="669098"/>
            <a:ext cx="5906021" cy="590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57326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Calisto MT</vt:lpstr>
      <vt:lpstr>Univers Condensed</vt:lpstr>
      <vt:lpstr>ChronicleVTI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zuku</dc:creator>
  <cp:lastModifiedBy>Anna Żukowska</cp:lastModifiedBy>
  <cp:revision>65</cp:revision>
  <dcterms:created xsi:type="dcterms:W3CDTF">2021-03-30T15:04:16Z</dcterms:created>
  <dcterms:modified xsi:type="dcterms:W3CDTF">2021-03-31T13:34:35Z</dcterms:modified>
</cp:coreProperties>
</file>