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2020-04-03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2020-04-03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2020-04-03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2020-04-03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2020-04-03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2020-04-03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2020-04-03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2020-04-03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2750c9c065c65d3d6265c4460454ab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529408"/>
            <a:ext cx="5328592" cy="5328592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KOSZYK WIELKANOCNY </a:t>
            </a:r>
            <a:endParaRPr lang="pl-PL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5e579d6e47fc9_o_f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3573016"/>
            <a:ext cx="4499992" cy="2998823"/>
          </a:xfrm>
          <a:prstGeom prst="rect">
            <a:avLst/>
          </a:prstGeom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404664"/>
            <a:ext cx="7711440" cy="3739176"/>
          </a:xfrm>
        </p:spPr>
        <p:txBody>
          <a:bodyPr>
            <a:normAutofit/>
          </a:bodyPr>
          <a:lstStyle/>
          <a:p>
            <a:r>
              <a:rPr lang="pl-PL" dirty="0" smtClean="0"/>
              <a:t>Niektórzy ludzie przygotowując koszyk wielkanocny umieszczają w nim również takie produkty, jak: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b="1" dirty="0" smtClean="0"/>
              <a:t>masło</a:t>
            </a:r>
            <a:r>
              <a:rPr lang="pl-PL" dirty="0" smtClean="0"/>
              <a:t> </a:t>
            </a:r>
            <a:r>
              <a:rPr lang="pl-PL" dirty="0" smtClean="0"/>
              <a:t>na znak dostatku,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b="1" dirty="0" smtClean="0"/>
              <a:t>ocet </a:t>
            </a:r>
            <a:r>
              <a:rPr lang="pl-PL" dirty="0" smtClean="0"/>
              <a:t>jako symbol potu, łez synów Abrahama,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b="1" dirty="0" smtClean="0"/>
              <a:t>ryby</a:t>
            </a:r>
            <a:r>
              <a:rPr lang="pl-PL" dirty="0" smtClean="0"/>
              <a:t>, ponieważ Chrystus po zmartwychwstaniu to właśnie rybę spożywał,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b="1" dirty="0" smtClean="0"/>
              <a:t>świecę</a:t>
            </a:r>
            <a:r>
              <a:rPr lang="pl-PL" dirty="0" smtClean="0"/>
              <a:t>, na znak światła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cc345e84f422d7ebcdc6e011d1ae258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000" y="387350"/>
            <a:ext cx="8128000" cy="60833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ŚWIĘCONKA 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7406640" cy="1752600"/>
          </a:xfrm>
          <a:ln>
            <a:noFill/>
          </a:ln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Święconka nazwa </a:t>
            </a:r>
            <a:r>
              <a:rPr lang="pl-PL" dirty="0" smtClean="0">
                <a:solidFill>
                  <a:schemeClr val="tx1"/>
                </a:solidFill>
              </a:rPr>
              <a:t>pokarmów (głównie mięsa, jaj, chrzanu, chleba itd.) święconych w </a:t>
            </a:r>
            <a:r>
              <a:rPr lang="pl-PL" dirty="0" smtClean="0">
                <a:solidFill>
                  <a:schemeClr val="tx1"/>
                </a:solidFill>
              </a:rPr>
              <a:t>Wielką Sobotę w</a:t>
            </a:r>
            <a:r>
              <a:rPr lang="pl-PL" dirty="0" smtClean="0">
                <a:solidFill>
                  <a:schemeClr val="tx1"/>
                </a:solidFill>
              </a:rPr>
              <a:t> </a:t>
            </a:r>
            <a:r>
              <a:rPr lang="pl-PL" dirty="0" smtClean="0">
                <a:solidFill>
                  <a:schemeClr val="tx1"/>
                </a:solidFill>
              </a:rPr>
              <a:t>Kościołach katolickich </a:t>
            </a:r>
            <a:r>
              <a:rPr lang="pl-PL" dirty="0" smtClean="0">
                <a:solidFill>
                  <a:schemeClr val="tx1"/>
                </a:solidFill>
              </a:rPr>
              <a:t> Polski oraz w innych europejskich krajach.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4" name="Obraz 3" descr="pobrane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3933056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Co powinno się znaleźć w wielkanocnym koszyku?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2598209"/>
            <a:ext cx="7406640" cy="1752600"/>
          </a:xfrm>
        </p:spPr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Chleb</a:t>
            </a:r>
            <a:r>
              <a:rPr lang="pl-PL" dirty="0" smtClean="0"/>
              <a:t> – podstawowy pokarm i najważniejszy symbol chrześcijan, przedstawiający ciało Chrystusa.</a:t>
            </a:r>
            <a:endParaRPr lang="pl-PL" dirty="0"/>
          </a:p>
        </p:txBody>
      </p:sp>
      <p:pic>
        <p:nvPicPr>
          <p:cNvPr id="4" name="Obraz 3" descr="pobrane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501008"/>
            <a:ext cx="3672408" cy="30603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obrane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3429000"/>
            <a:ext cx="4608512" cy="3066755"/>
          </a:xfrm>
          <a:prstGeom prst="rect">
            <a:avLst/>
          </a:prstGeom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59632" y="980728"/>
            <a:ext cx="7884368" cy="3456384"/>
          </a:xfrm>
        </p:spPr>
        <p:txBody>
          <a:bodyPr>
            <a:normAutofit/>
          </a:bodyPr>
          <a:lstStyle/>
          <a:p>
            <a:r>
              <a:rPr lang="pl-PL" b="1" dirty="0" smtClean="0"/>
              <a:t>Jajko</a:t>
            </a:r>
            <a:r>
              <a:rPr lang="pl-PL" dirty="0" smtClean="0"/>
              <a:t> – zapewnia płodność. Symbolizuje życie. Dla święconki można dodać także wydmuszki i kolorowe </a:t>
            </a:r>
            <a:r>
              <a:rPr lang="pl-PL" dirty="0" smtClean="0"/>
              <a:t>pisanki. Na </a:t>
            </a:r>
            <a:r>
              <a:rPr lang="pl-PL" dirty="0" smtClean="0"/>
              <a:t>Wielkanoc zwykłe, szare jajka przechodzą prawdziwa metamorfozę i zamieniają się </a:t>
            </a:r>
            <a:r>
              <a:rPr lang="pl-PL" dirty="0" smtClean="0"/>
              <a:t>w kolorowe</a:t>
            </a:r>
            <a:r>
              <a:rPr lang="pl-PL" dirty="0" smtClean="0"/>
              <a:t> </a:t>
            </a:r>
            <a:r>
              <a:rPr lang="pl-PL" dirty="0" smtClean="0"/>
              <a:t>pisanki </a:t>
            </a:r>
            <a:r>
              <a:rPr lang="pl-PL" dirty="0" smtClean="0"/>
              <a:t>i wydmuszki. Jajko stanowi symbol początku, czegoś nowego, </a:t>
            </a:r>
            <a:r>
              <a:rPr lang="pl-PL" dirty="0" smtClean="0"/>
              <a:t>nowo narodzonego</a:t>
            </a:r>
            <a:r>
              <a:rPr lang="pl-PL" dirty="0" smtClean="0"/>
              <a:t>, zmartwychwstania.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0466cdabe849965c5c2f0c3b6ca2e62ca9d0f3af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9074" y="2300114"/>
            <a:ext cx="3424926" cy="4557886"/>
          </a:xfrm>
          <a:prstGeom prst="rect">
            <a:avLst/>
          </a:prstGeom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692696"/>
            <a:ext cx="7531928" cy="3235120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 smtClean="0"/>
              <a:t>Sól, pieprz</a:t>
            </a:r>
            <a:endParaRPr lang="pl-PL" dirty="0" smtClean="0"/>
          </a:p>
          <a:p>
            <a:r>
              <a:rPr lang="pl-PL" dirty="0" smtClean="0"/>
              <a:t>Sól i pieprz </a:t>
            </a:r>
            <a:r>
              <a:rPr lang="pl-PL" dirty="0" smtClean="0"/>
              <a:t>także mają </a:t>
            </a:r>
            <a:r>
              <a:rPr lang="pl-PL" dirty="0" smtClean="0"/>
              <a:t>swoją symbolikę. Sól jest uznawana jako znak nieśmiertelności i </a:t>
            </a:r>
            <a:r>
              <a:rPr lang="pl-PL" dirty="0" smtClean="0"/>
              <a:t>ochrony życia </a:t>
            </a:r>
            <a:r>
              <a:rPr lang="pl-PL" dirty="0" smtClean="0"/>
              <a:t>od grzechu i rozkładu. Sól nie tylko chroni żywność przed </a:t>
            </a:r>
            <a:r>
              <a:rPr lang="pl-PL" dirty="0" smtClean="0"/>
              <a:t>zepsuciem, ochrania </a:t>
            </a:r>
            <a:r>
              <a:rPr lang="pl-PL" dirty="0" smtClean="0"/>
              <a:t>także duszę człowieka przed zejściem na złą drogę. Sól to także symbol</a:t>
            </a:r>
            <a:br>
              <a:rPr lang="pl-PL" dirty="0" smtClean="0"/>
            </a:br>
            <a:r>
              <a:rPr lang="pl-PL" dirty="0" smtClean="0"/>
              <a:t>gościnności, serdeczności i przymierza z Bogiem. Mało tego, sól jest </a:t>
            </a:r>
            <a:r>
              <a:rPr lang="pl-PL" dirty="0" smtClean="0"/>
              <a:t>traktowana jako </a:t>
            </a:r>
            <a:r>
              <a:rPr lang="pl-PL" dirty="0" smtClean="0"/>
              <a:t>środek leczniczy, dlatego też jest symbolem oczyszczania i nawrócenia.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wielkanocne-pokar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10262" y="1"/>
            <a:ext cx="3633738" cy="2420888"/>
          </a:xfrm>
          <a:prstGeom prst="rect">
            <a:avLst/>
          </a:prstGeom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548680"/>
            <a:ext cx="7406640" cy="1752600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Wędliny</a:t>
            </a:r>
          </a:p>
          <a:p>
            <a:r>
              <a:rPr lang="pl-PL" sz="2400" dirty="0" smtClean="0"/>
              <a:t>Mięso oraz wszelkiego rodzaju wędliny </a:t>
            </a:r>
            <a:r>
              <a:rPr lang="pl-PL" sz="2400" dirty="0" smtClean="0"/>
              <a:t>są symbolem </a:t>
            </a:r>
            <a:r>
              <a:rPr lang="pl-PL" sz="2400" dirty="0" smtClean="0"/>
              <a:t>dobrobytu i dostatku.</a:t>
            </a:r>
          </a:p>
          <a:p>
            <a:endParaRPr lang="pl-PL" sz="24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259632" y="3140968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Chrzan </a:t>
            </a:r>
            <a:r>
              <a:rPr lang="pl-PL" sz="2400" dirty="0" smtClean="0"/>
              <a:t>– korzeń chrzanu symbolizuje krzepkość i zdrowie</a:t>
            </a:r>
            <a:r>
              <a:rPr lang="pl-PL" sz="2400" dirty="0" smtClean="0"/>
              <a:t>.</a:t>
            </a:r>
            <a:r>
              <a:rPr lang="pl-PL" sz="2400" dirty="0" smtClean="0"/>
              <a:t> Wcześniej panowała tradycja, że śniadanie wielkanocne rozpoczynało się od zjedzenia całej </a:t>
            </a:r>
            <a:r>
              <a:rPr lang="pl-PL" sz="2400" dirty="0" smtClean="0"/>
              <a:t>laski chrzanu </a:t>
            </a:r>
            <a:r>
              <a:rPr lang="pl-PL" sz="2400" dirty="0" smtClean="0"/>
              <a:t>po to, aby pozbyć się bólu zębów oraz wszelkich problemów żołądkowych. Chrzan oznacza zwycięstwo Chrystusa nad męką.</a:t>
            </a:r>
            <a:endParaRPr lang="pl-PL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531928" cy="2010984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 smtClean="0"/>
              <a:t>Branek</a:t>
            </a:r>
            <a:r>
              <a:rPr lang="pl-PL" dirty="0" smtClean="0"/>
              <a:t> - najczęściej cukrowy. Symbol zwycięstwa życia nad </a:t>
            </a:r>
            <a:r>
              <a:rPr lang="pl-PL" dirty="0" smtClean="0"/>
              <a:t>śmiercią. W </a:t>
            </a:r>
            <a:r>
              <a:rPr lang="pl-PL" dirty="0" smtClean="0"/>
              <a:t>koszyku wielkanocnym </a:t>
            </a:r>
            <a:r>
              <a:rPr lang="pl-PL" dirty="0" smtClean="0"/>
              <a:t>nie może zabraknąć </a:t>
            </a:r>
            <a:r>
              <a:rPr lang="pl-PL" dirty="0" smtClean="0"/>
              <a:t>zieleni i białej serwetki. Biel nawiązuje do niewinności i czystości, zaś zieleń przynosi nadzieję na nadejście zmartwychwstania Jezusa Chrystusa.</a:t>
            </a:r>
            <a:endParaRPr lang="pl-PL" dirty="0"/>
          </a:p>
        </p:txBody>
      </p:sp>
      <p:pic>
        <p:nvPicPr>
          <p:cNvPr id="4" name="Obraz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2708920"/>
            <a:ext cx="3888432" cy="388843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620688"/>
            <a:ext cx="7632848" cy="2016224"/>
          </a:xfrm>
        </p:spPr>
        <p:txBody>
          <a:bodyPr>
            <a:normAutofit lnSpcReduction="10000"/>
          </a:bodyPr>
          <a:lstStyle/>
          <a:p>
            <a:r>
              <a:rPr lang="pl-PL" b="1" dirty="0" smtClean="0"/>
              <a:t>Ciasto/ Babka wielkanocna </a:t>
            </a:r>
            <a:r>
              <a:rPr lang="pl-PL" dirty="0" smtClean="0"/>
              <a:t> – nie chodzi tu o gotowe wypieki. Zgodnie z tradycją musi to być kawałek domowego wypieku, najlepiej drożdżowej baby lub mazurka. Tylko wtedy będzie to symbol doskonałości.</a:t>
            </a:r>
            <a:endParaRPr lang="pl-PL" dirty="0"/>
          </a:p>
        </p:txBody>
      </p:sp>
      <p:pic>
        <p:nvPicPr>
          <p:cNvPr id="4" name="Obraz 3" descr="przepis-na-babke-wielkanocna-550327-GALLERY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492896"/>
            <a:ext cx="4992624" cy="395630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8589911_m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3501008"/>
            <a:ext cx="3023632" cy="3023632"/>
          </a:xfrm>
          <a:prstGeom prst="rect">
            <a:avLst/>
          </a:prstGeom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59632" y="404664"/>
            <a:ext cx="7651576" cy="2117880"/>
          </a:xfrm>
        </p:spPr>
        <p:txBody>
          <a:bodyPr>
            <a:normAutofit fontScale="92500"/>
          </a:bodyPr>
          <a:lstStyle/>
          <a:p>
            <a:r>
              <a:rPr lang="pl-PL" b="1" dirty="0" smtClean="0"/>
              <a:t>Woda</a:t>
            </a:r>
            <a:endParaRPr lang="pl-PL" dirty="0" smtClean="0"/>
          </a:p>
          <a:p>
            <a:r>
              <a:rPr lang="pl-PL" dirty="0" smtClean="0"/>
              <a:t>Woda to znak Ducha Świętego, który obmywa nasze ciało z wszelkich grzechów i przewinień. Oznacza</a:t>
            </a:r>
            <a:br>
              <a:rPr lang="pl-PL" dirty="0" smtClean="0"/>
            </a:br>
            <a:r>
              <a:rPr lang="pl-PL" dirty="0" smtClean="0"/>
              <a:t>to, że woda stanowi symbol narodzenia </a:t>
            </a:r>
            <a:r>
              <a:rPr lang="pl-PL" dirty="0" smtClean="0"/>
              <a:t>się człowieka </a:t>
            </a:r>
            <a:r>
              <a:rPr lang="pl-PL" dirty="0" smtClean="0"/>
              <a:t>oraz życia.</a:t>
            </a:r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403648" y="3212976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Ser</a:t>
            </a:r>
            <a:endParaRPr lang="pl-PL" sz="2400" dirty="0" smtClean="0"/>
          </a:p>
          <a:p>
            <a:r>
              <a:rPr lang="pl-PL" sz="2400" dirty="0" smtClean="0"/>
              <a:t>Ser to oznaka przyjaźni między człowiekiem a zwierzętami</a:t>
            </a:r>
            <a:endParaRPr lang="pl-PL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</TotalTime>
  <Words>169</Words>
  <Application>Microsoft Office PowerPoint</Application>
  <PresentationFormat>Pokaz na ekranie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Przesilenie</vt:lpstr>
      <vt:lpstr>KOSZYK WIELKANOCNY </vt:lpstr>
      <vt:lpstr>ŚWIĘCONKA </vt:lpstr>
      <vt:lpstr>Co powinno się znaleźć w wielkanocnym koszyku?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KOSZYK WIELKANOCNY </dc:title>
  <dc:creator>Katarzynka</dc:creator>
  <cp:lastModifiedBy>Katarzynka</cp:lastModifiedBy>
  <cp:revision>4</cp:revision>
  <dcterms:created xsi:type="dcterms:W3CDTF">2020-04-03T10:37:31Z</dcterms:created>
  <dcterms:modified xsi:type="dcterms:W3CDTF">2020-04-03T11:16:04Z</dcterms:modified>
</cp:coreProperties>
</file>