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61" r:id="rId6"/>
    <p:sldId id="257" r:id="rId7"/>
    <p:sldId id="258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2DE1-85FC-4110-8769-EC49B4EC92F0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1FF5-17D2-4738-AB0C-85A367CE4C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130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2DE1-85FC-4110-8769-EC49B4EC92F0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1FF5-17D2-4738-AB0C-85A367CE4C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749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2DE1-85FC-4110-8769-EC49B4EC92F0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1FF5-17D2-4738-AB0C-85A367CE4C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626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2DE1-85FC-4110-8769-EC49B4EC92F0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1FF5-17D2-4738-AB0C-85A367CE4C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172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2DE1-85FC-4110-8769-EC49B4EC92F0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1FF5-17D2-4738-AB0C-85A367CE4C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11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2DE1-85FC-4110-8769-EC49B4EC92F0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1FF5-17D2-4738-AB0C-85A367CE4C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808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2DE1-85FC-4110-8769-EC49B4EC92F0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1FF5-17D2-4738-AB0C-85A367CE4C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348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2DE1-85FC-4110-8769-EC49B4EC92F0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1FF5-17D2-4738-AB0C-85A367CE4C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395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2DE1-85FC-4110-8769-EC49B4EC92F0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1FF5-17D2-4738-AB0C-85A367CE4C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66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2DE1-85FC-4110-8769-EC49B4EC92F0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1FF5-17D2-4738-AB0C-85A367CE4C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18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2DE1-85FC-4110-8769-EC49B4EC92F0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1FF5-17D2-4738-AB0C-85A367CE4C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009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12DE1-85FC-4110-8769-EC49B4EC92F0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91FF5-17D2-4738-AB0C-85A367CE4C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947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7200" dirty="0" smtClean="0"/>
              <a:t/>
            </a:r>
            <a:br>
              <a:rPr lang="sk-SK" sz="7200" dirty="0" smtClean="0"/>
            </a:br>
            <a:r>
              <a:rPr lang="sk-SK" sz="7200" dirty="0" smtClean="0">
                <a:latin typeface="Algerian" panose="04020705040A02060702" pitchFamily="82" charset="0"/>
              </a:rPr>
              <a:t>Gedeon</a:t>
            </a:r>
            <a:br>
              <a:rPr lang="sk-SK" sz="7200" dirty="0" smtClean="0">
                <a:latin typeface="Algerian" panose="04020705040A02060702" pitchFamily="82" charset="0"/>
              </a:rPr>
            </a:br>
            <a:endParaRPr lang="sk-SK" sz="7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99592" y="2872135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/>
              <a:t>Pane, nauč ma bojovať s pokušením...</a:t>
            </a:r>
            <a:endParaRPr lang="sk-SK" sz="3200" b="1" i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124744"/>
            <a:ext cx="36480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632"/>
            <a:ext cx="4032948" cy="627552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 flipH="1">
            <a:off x="4788024" y="476672"/>
            <a:ext cx="4104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i="1" dirty="0" smtClean="0"/>
              <a:t>Izraeliti sa usadili</a:t>
            </a:r>
          </a:p>
          <a:p>
            <a:r>
              <a:rPr lang="sk-SK" sz="2800" b="1" i="1" dirty="0" smtClean="0"/>
              <a:t>v </a:t>
            </a:r>
            <a:r>
              <a:rPr lang="sk-SK" sz="2800" b="1" i="1" dirty="0" err="1" smtClean="0"/>
              <a:t>Kanaáne</a:t>
            </a:r>
            <a:r>
              <a:rPr lang="sk-SK" sz="2800" b="1" i="1" dirty="0" smtClean="0"/>
              <a:t>.  Celú krajinu si podelili podľa kmeňov. Bolo ich dvanásť – podľa dvanástich Jakubových synoch.</a:t>
            </a:r>
          </a:p>
          <a:p>
            <a:endParaRPr lang="sk-SK" sz="2800" b="1" i="1" dirty="0"/>
          </a:p>
          <a:p>
            <a:r>
              <a:rPr lang="sk-SK" sz="2800" b="1" i="1" dirty="0" smtClean="0"/>
              <a:t>Navzájom si pomáhali, keď ich napadol nepriateľ. </a:t>
            </a:r>
          </a:p>
          <a:p>
            <a:endParaRPr lang="sk-SK" sz="2800" b="1" i="1" dirty="0"/>
          </a:p>
          <a:p>
            <a:r>
              <a:rPr lang="sk-SK" sz="2800" b="1" i="1" dirty="0" smtClean="0"/>
              <a:t>Na ich čele v tých časoch stáli vodcovia – </a:t>
            </a:r>
            <a:r>
              <a:rPr lang="sk-SK" sz="2800" b="1" i="1" u="sng" dirty="0" smtClean="0"/>
              <a:t>sudcovia.</a:t>
            </a:r>
            <a:endParaRPr lang="sk-SK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18418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citel\Desktop\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516936" cy="42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899592" y="29696"/>
            <a:ext cx="7750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/>
              <a:t>Gedeona si Pán Boh povolal, aby oslobodil Izraelitov spod útlaku </a:t>
            </a:r>
            <a:r>
              <a:rPr lang="sk-SK" sz="3200" b="1" i="1" dirty="0" err="1" smtClean="0"/>
              <a:t>Madiánčanov</a:t>
            </a:r>
            <a:r>
              <a:rPr lang="sk-SK" sz="3200" b="1" i="1" dirty="0" smtClean="0"/>
              <a:t>. Pridalo sa k nemu 32 000 mužov. </a:t>
            </a:r>
            <a:endParaRPr lang="sk-SK" sz="3200" b="1" i="1" dirty="0"/>
          </a:p>
        </p:txBody>
      </p:sp>
    </p:spTree>
    <p:extLst>
      <p:ext uri="{BB962C8B-B14F-4D97-AF65-F5344CB8AC3E}">
        <p14:creationId xmlns:p14="http://schemas.microsoft.com/office/powerpoint/2010/main" val="42105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citel\Desktop\g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85718" cy="435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 flipH="1">
            <a:off x="1115615" y="646977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/>
              <a:t>Kto sa bál odišiel – ostalo 10 000 mužov.</a:t>
            </a:r>
            <a:endParaRPr lang="sk-SK" sz="3200" b="1" i="1" dirty="0"/>
          </a:p>
        </p:txBody>
      </p:sp>
    </p:spTree>
    <p:extLst>
      <p:ext uri="{BB962C8B-B14F-4D97-AF65-F5344CB8AC3E}">
        <p14:creationId xmlns:p14="http://schemas.microsoft.com/office/powerpoint/2010/main" val="17547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468052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503548" y="11663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/>
              <a:t>Tých, čo pili z ruky ostalo iba 300. S týmito mal Gedeon bojovať, proti mnohonásobnej presile.</a:t>
            </a:r>
            <a:endParaRPr lang="sk-SK" sz="3200" b="1" i="1" dirty="0"/>
          </a:p>
        </p:txBody>
      </p:sp>
    </p:spTree>
    <p:extLst>
      <p:ext uri="{BB962C8B-B14F-4D97-AF65-F5344CB8AC3E}">
        <p14:creationId xmlns:p14="http://schemas.microsoft.com/office/powerpoint/2010/main" val="3849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itel\Desktop\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103028" cy="488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 flipH="1">
            <a:off x="1691680" y="119533"/>
            <a:ext cx="6362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/>
              <a:t>Trúbili okolo celého tábora a kričali a rozbíjali džbány...</a:t>
            </a:r>
            <a:endParaRPr lang="sk-SK" sz="3200" b="1" i="1" dirty="0"/>
          </a:p>
        </p:txBody>
      </p:sp>
    </p:spTree>
    <p:extLst>
      <p:ext uri="{BB962C8B-B14F-4D97-AF65-F5344CB8AC3E}">
        <p14:creationId xmlns:p14="http://schemas.microsoft.com/office/powerpoint/2010/main" val="35327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citel\Desktop\g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23040"/>
            <a:ext cx="7848872" cy="512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2555776" y="476672"/>
            <a:ext cx="4919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/>
              <a:t>„Za Pána a za Gedeona.“</a:t>
            </a:r>
            <a:endParaRPr lang="sk-SK" sz="3200" b="1" i="1" dirty="0"/>
          </a:p>
        </p:txBody>
      </p:sp>
    </p:spTree>
    <p:extLst>
      <p:ext uri="{BB962C8B-B14F-4D97-AF65-F5344CB8AC3E}">
        <p14:creationId xmlns:p14="http://schemas.microsoft.com/office/powerpoint/2010/main" val="9096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03"/>
            <a:ext cx="4755064" cy="6340085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5364088" y="1196752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/>
              <a:t>Nepriateľské vojsko upadlo do zmätku a navzájom sa pozabíjali.  Tak Izraeliti zvíťazili, lebo im pomáhal Boh.</a:t>
            </a:r>
            <a:endParaRPr lang="sk-SK" sz="3200" b="1" i="1" dirty="0"/>
          </a:p>
        </p:txBody>
      </p:sp>
    </p:spTree>
    <p:extLst>
      <p:ext uri="{BB962C8B-B14F-4D97-AF65-F5344CB8AC3E}">
        <p14:creationId xmlns:p14="http://schemas.microsoft.com/office/powerpoint/2010/main" val="22172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15088" y="692696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/>
              <a:t>Okrem zbraní, ktorými sa bojuje v bitkách, existujú aj duchovné zbrane. Mnohé z nich poznáme:</a:t>
            </a:r>
          </a:p>
          <a:p>
            <a:endParaRPr lang="sk-SK" sz="3200" b="1" i="1" dirty="0" smtClean="0"/>
          </a:p>
          <a:p>
            <a:r>
              <a:rPr lang="sk-SK" sz="3200" b="1" i="1" dirty="0" smtClean="0"/>
              <a:t>Modlitba</a:t>
            </a:r>
          </a:p>
          <a:p>
            <a:r>
              <a:rPr lang="sk-SK" sz="3200" b="1" i="1" dirty="0" smtClean="0"/>
              <a:t>Spytovanie svedomia</a:t>
            </a:r>
          </a:p>
          <a:p>
            <a:r>
              <a:rPr lang="sk-SK" sz="3200" b="1" i="1" dirty="0" smtClean="0"/>
              <a:t>Svätá omša</a:t>
            </a:r>
          </a:p>
          <a:p>
            <a:r>
              <a:rPr lang="sk-SK" sz="3200" b="1" i="1" dirty="0" smtClean="0"/>
              <a:t>Sviatosť zmierenia</a:t>
            </a:r>
          </a:p>
          <a:p>
            <a:r>
              <a:rPr lang="sk-SK" sz="3200" b="1" i="1" dirty="0" smtClean="0"/>
              <a:t>Eucharistia</a:t>
            </a:r>
          </a:p>
          <a:p>
            <a:r>
              <a:rPr lang="sk-SK" sz="3200" b="1" i="1" dirty="0" smtClean="0"/>
              <a:t>Božie slovo</a:t>
            </a:r>
            <a:endParaRPr lang="sk-SK" sz="3200" b="1" i="1" dirty="0"/>
          </a:p>
        </p:txBody>
      </p:sp>
    </p:spTree>
    <p:extLst>
      <p:ext uri="{BB962C8B-B14F-4D97-AF65-F5344CB8AC3E}">
        <p14:creationId xmlns:p14="http://schemas.microsoft.com/office/powerpoint/2010/main" val="17563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166</Words>
  <Application>Microsoft Office PowerPoint</Application>
  <PresentationFormat>Prezentácia na obrazovke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Algerian</vt:lpstr>
      <vt:lpstr>Arial</vt:lpstr>
      <vt:lpstr>Calibri</vt:lpstr>
      <vt:lpstr>Motív Office</vt:lpstr>
      <vt:lpstr> Gedeon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Gedeon</dc:title>
  <dc:creator>Ucitel</dc:creator>
  <cp:lastModifiedBy>MS Vinbarg</cp:lastModifiedBy>
  <cp:revision>12</cp:revision>
  <dcterms:created xsi:type="dcterms:W3CDTF">2016-11-25T09:01:17Z</dcterms:created>
  <dcterms:modified xsi:type="dcterms:W3CDTF">2021-01-26T19:31:14Z</dcterms:modified>
</cp:coreProperties>
</file>