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__" initials="_" lastIdx="1" clrIdx="0">
    <p:extLst>
      <p:ext uri="{19B8F6BF-5375-455C-9EA6-DF929625EA0E}">
        <p15:presenceInfo xmlns:p15="http://schemas.microsoft.com/office/powerpoint/2012/main" userId="__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CC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ioemil@kidsfortheoceans.com" TargetMode="External"/><Relationship Id="rId2" Type="http://schemas.openxmlformats.org/officeDocument/2006/relationships/hyperlink" Target="https://kidsfortheoceans.com/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13AB6B-D895-4FC9-AA2C-9CE17624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40" y="364467"/>
            <a:ext cx="6149006" cy="52270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18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  <a:t>„MERÜLJ VELÜNK!”</a:t>
            </a: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</a:b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  <a:t>Edukációs program</a:t>
            </a: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</a:b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</a:b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  <a:t>Mélytengeri merülés a környezetismeret, természetismeret vagy biológia órán?  </a:t>
            </a: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</a:b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  <a:t>Velünk lehetséges! </a:t>
            </a: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</a:b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</a:b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Veszünk egy mély levegőt és lemerülünk a korallok, ráják, teknősök és cápák világába. Megtudhatod, milyen veszélyek fenyegetik ezeket a csodálatra méltó állatokat és mit tehetünk a fennmaradásuk érdekében.</a:t>
            </a:r>
            <a:endParaRPr lang="hu-HU" sz="1600" cap="none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9D8B410-0226-4256-81DD-1537B64F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42" y="481051"/>
            <a:ext cx="2180387" cy="8370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6D2D22-463A-4681-A7DC-B7C6EB07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4" y="1935334"/>
            <a:ext cx="5406886" cy="360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470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13B7C8-5A9A-41C6-BB5E-E64E7DCF4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64" y="874543"/>
            <a:ext cx="11017707" cy="17625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br>
              <a:rPr lang="hu-HU" sz="1600" b="1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hu-HU" sz="1600" b="1" cap="none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4042A51-98EC-48C4-B3A2-9ABD1ED5C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1617" y="2122643"/>
            <a:ext cx="7938453" cy="5459372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  <a:spcAft>
                <a:spcPts val="500"/>
              </a:spcAft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- Korall - állat vagy növény? </a:t>
            </a:r>
          </a:p>
          <a:p>
            <a:pPr marL="457200" algn="just">
              <a:lnSpc>
                <a:spcPct val="150000"/>
              </a:lnSpc>
              <a:spcAft>
                <a:spcPts val="500"/>
              </a:spcAft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- Tudod-e miből van a tengerpart finom homokja? </a:t>
            </a:r>
          </a:p>
          <a:p>
            <a:pPr marL="457200" algn="just">
              <a:lnSpc>
                <a:spcPct val="150000"/>
              </a:lnSpc>
              <a:spcAft>
                <a:spcPts val="500"/>
              </a:spcAft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- Miért húznak éjszakára pizsamát a papagájhalak? </a:t>
            </a:r>
          </a:p>
          <a:p>
            <a:pPr marL="457200" algn="just">
              <a:lnSpc>
                <a:spcPct val="150000"/>
              </a:lnSpc>
              <a:spcAft>
                <a:spcPts val="500"/>
              </a:spcAft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- Hogyan tudnak üzenetet küldeni egymásnak a korallok? </a:t>
            </a:r>
          </a:p>
          <a:p>
            <a:pPr marL="457200" algn="just">
              <a:lnSpc>
                <a:spcPct val="150000"/>
              </a:lnSpc>
              <a:spcAft>
                <a:spcPts val="500"/>
              </a:spcAft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- Miként üzemel a víz alatti wellness? -  fogmosás, testápolás,            	manikűr és pedikűr a korallzátonyon. </a:t>
            </a:r>
          </a:p>
          <a:p>
            <a:pPr marL="457200" algn="just">
              <a:lnSpc>
                <a:spcPct val="150000"/>
              </a:lnSpc>
              <a:spcAft>
                <a:spcPts val="500"/>
              </a:spcAft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- Kiderítjük azt is, hogy a tengerifű-mezők és 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mangróve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 erdők 	mennyi szén-dioxidot nyelnek el és milyen módon járulnak 	hozzá földünk megőrzéséhez. </a:t>
            </a:r>
          </a:p>
          <a:p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2F35225-2712-4CDD-B282-621C7DB0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6" y="1441278"/>
            <a:ext cx="3725703" cy="209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Sharks: Facts about the ocean's apex predators | Live Science">
            <a:extLst>
              <a:ext uri="{FF2B5EF4-FFF2-40B4-BE49-F238E27FC236}">
                <a16:creationId xmlns:a16="http://schemas.microsoft.com/office/drawing/2014/main" id="{2BC555BB-3ED0-45A6-9B4C-8B856F7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2" y="3948783"/>
            <a:ext cx="3725703" cy="209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orange and white clown fish">
            <a:extLst>
              <a:ext uri="{FF2B5EF4-FFF2-40B4-BE49-F238E27FC236}">
                <a16:creationId xmlns:a16="http://schemas.microsoft.com/office/drawing/2014/main" id="{75FB1EA5-CF27-46DB-B626-F0751792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83" y="275503"/>
            <a:ext cx="3431982" cy="2213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233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20466E-4E91-4984-A2AA-D2C00EBE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364435"/>
            <a:ext cx="11172209" cy="16565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  <a:t>Föld napja, 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  <a:t>V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  <a:t>íz világnapja, Óceánok világnapja, Környezetvédelmi világnap, </a:t>
            </a:r>
            <a:b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</a:b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Poppins" panose="00000500000000000000" pitchFamily="2" charset="-18"/>
              </a:rPr>
              <a:t>Földünkért világnap - sok-sok kapcsolódási pont  egy igazán aktuális témához.</a:t>
            </a:r>
            <a:b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u-HU" sz="1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8B7C16-5B9F-4FB0-9898-62C7DA99AC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2706" y="1510749"/>
            <a:ext cx="6896929" cy="51550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u-HU" sz="1600" cap="none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ids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ceans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Egyesület azzal a céllal alakult meg, hogy a jövő nemzedékét megismertesse az óceánok élővilágát fenyegető veszélyekkel. Szakmai vezetőnk, 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hu-HU" sz="16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aráth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mil biológus-ökológus.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600" cap="none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Bár nincs közvetlen földrajzi 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kapcsolatunk tengerhez vagy óceánhoz, mi mégis fontosnak tartjuk, hogy a fiatalok megismerjék a víz alatti világot. Földünk ¾-ét óceánok, tengerek borítják, ezért nem is Földnek kéne hívni a bolygót, hanem víznek. A tengeri élővilág negyede található a korallszirteken. Ezt a csodás ökoszisztémát mutatjuk be a diákoknak.</a:t>
            </a:r>
            <a:endParaRPr lang="hu-HU" sz="1600" cap="none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hu-HU" sz="1600" cap="none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1600" cap="none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0D789BC-2038-42E7-9B83-62A0E56D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8" y="1802297"/>
            <a:ext cx="36195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109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C9161B-F3E7-4497-B7E2-F2DAA909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0" y="251791"/>
            <a:ext cx="9925879" cy="1444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oppins" panose="00000500000000000000" pitchFamily="2" charset="-18"/>
              </a:rPr>
              <a:t>Mélyen hiszünk abban, hogy a gyerekek és fiatalok érzékenyítésével elérhetjük célunkat. </a:t>
            </a:r>
            <a:b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oppins" panose="00000500000000000000" pitchFamily="2" charset="-18"/>
              </a:rPr>
              <a:t>Ezért edukációs programot indítunk az általános iskolás tanulók számára. </a:t>
            </a:r>
            <a:endParaRPr lang="hu-HU" sz="1600" b="1" cap="none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321AE9-4BA0-406B-A0A2-77FCDFDB87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563" y="1537252"/>
            <a:ext cx="7248941" cy="50689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Ezek az egy tanórás edukációs előadások hiánypótlók, hiszen ezekről az ökológiai folyamatokról egyáltalán nem, vagy csak nagyon keveset tanulnak a gyerekek az iskolában. A víz alatti ökoszisztémák jelentős szerepet játszanak a klímaváltozás lassításában, a széndioxid mennyiségének csökkentésében a légkörben. Fontosnak tartjuk, hogy a tanulók naprakész, friss információkhoz juthassanak a fenntarthatóság és környezetvédelem témáiban. A 45 perces foglalkozások végén a gyerekek egyedülálló módon nyerhetnek bepillantást a tengerek világába: az előadás végén VR szemüvegek segítségével merülhetnek velünk a tengerek mélyére. Ezzel az újszerű megoldással sok olyan tanuló kerülhet virtuálisan testközelbe a tengeri élővilággal, akik egyébként nem tehetnék ezt meg. </a:t>
            </a:r>
            <a:endParaRPr lang="hu-HU" sz="1600" cap="none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9FD86BC-3AAE-4A35-B054-72DCAE0F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107" y="2312776"/>
            <a:ext cx="3968797" cy="22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44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92D01F-DEFB-4115-9B4E-1F38A117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21" y="554857"/>
            <a:ext cx="7116417" cy="2899780"/>
          </a:xfrm>
        </p:spPr>
        <p:txBody>
          <a:bodyPr>
            <a:normAutofit fontScale="90000"/>
          </a:bodyPr>
          <a:lstStyle/>
          <a:p>
            <a:pPr marL="449580" algn="just">
              <a:lnSpc>
                <a:spcPct val="150000"/>
              </a:lnSpc>
              <a:spcAft>
                <a:spcPts val="800"/>
              </a:spcAft>
            </a:pP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Az ismeretterjesztő óra hossza 45 perc, melynek első része előadásból áll, másik részében a tanulók VR szemüvegeken keresztül „merülnek velünk”, láthatják a víz alatti világot.</a:t>
            </a: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VR szemüveg segítségével </a:t>
            </a:r>
            <a:r>
              <a:rPr lang="hu-HU" sz="1800" b="0" i="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arra fordítod a fejed, amerre akarod. Azt nézel éppen, amit szeretnél. Bármerre nézhetsz, nincsenek korlátok és nincs „csak előre”. Kedvedre gyönyörködhetsz a korallszirt világában, amit 360 fokban látsz.</a:t>
            </a: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A740A3-09E2-4DA7-A25B-FAF8535FC2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455" y="3809688"/>
            <a:ext cx="7846120" cy="28997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b="1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Az edukációs program költsége</a:t>
            </a:r>
            <a:r>
              <a:rPr lang="hu-HU" sz="18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200 Euró alapösszeg + 3 Euró diákonként</a:t>
            </a:r>
          </a:p>
          <a:p>
            <a:pPr marL="0" indent="0" algn="just">
              <a:buNone/>
            </a:pPr>
            <a:r>
              <a:rPr lang="hu-HU" sz="17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Több osztály jelentkezése esetén az alapösszeg 1x fizetendő, ebben az esetben annyi előadást tartunk, ahány osztály jelentkezik. </a:t>
            </a:r>
          </a:p>
          <a:p>
            <a:pPr marL="0" indent="0" algn="just">
              <a:buNone/>
            </a:pPr>
            <a:r>
              <a:rPr lang="hu-HU" sz="17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Egy előadáson </a:t>
            </a:r>
            <a:r>
              <a:rPr lang="hu-HU" sz="1700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max</a:t>
            </a:r>
            <a:r>
              <a:rPr lang="hu-HU" sz="17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. 30 fő vehet részt. Kis létszámú osztályok összevonására is van lehetőség.</a:t>
            </a:r>
          </a:p>
          <a:p>
            <a:pPr marL="0" indent="0" algn="just">
              <a:buNone/>
            </a:pPr>
            <a:r>
              <a:rPr lang="hu-HU" sz="17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Pl. 120 tanuló esetén 4 db előadást tartunk. (200 Euró +(120*3) Euró)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DE6F76B-87D9-47B4-BA53-C3A325F776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2026" y="3374813"/>
            <a:ext cx="3725520" cy="3424107"/>
          </a:xfrm>
        </p:spPr>
        <p:txBody>
          <a:bodyPr/>
          <a:lstStyle/>
          <a:p>
            <a:pPr marL="0" indent="0">
              <a:buNone/>
            </a:pPr>
            <a:r>
              <a:rPr lang="hu-HU" sz="18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Technikai szükséglet: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áramellátás,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WIFI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projektor </a:t>
            </a:r>
            <a:endParaRPr lang="hu-HU" sz="1600" cap="none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vetítővászon (vagy sima falfelület)</a:t>
            </a: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F684EB0-997F-43E0-8D20-3DBF1FF4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23" y="708833"/>
            <a:ext cx="2451653" cy="2923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172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A17EB2-2782-4FA0-B0EA-4DC4F8547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9165" y="3530048"/>
            <a:ext cx="5681733" cy="14146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Honlap: 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https://kidsfortheoceans.com/hu/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ideó: </a:t>
            </a:r>
            <a:r>
              <a:rPr lang="hu-HU" sz="1600" u="sng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https://kidsfortheoceans.Com/hu/</a:t>
            </a:r>
            <a:endParaRPr lang="hu-HU" sz="1600" u="sng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3FD8F87-9C2F-4AEF-A94B-AE143F352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68" y="1719469"/>
            <a:ext cx="5007597" cy="389945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További elérhetőség, információ:</a:t>
            </a:r>
          </a:p>
          <a:p>
            <a:pPr algn="l">
              <a:lnSpc>
                <a:spcPct val="150000"/>
              </a:lnSpc>
            </a:pPr>
            <a:r>
              <a:rPr lang="hu-HU" sz="1600" b="1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Karáth</a:t>
            </a: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 Emil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Mobil: +36 20 37 67 557</a:t>
            </a:r>
          </a:p>
          <a:p>
            <a:pPr algn="l">
              <a:lnSpc>
                <a:spcPct val="150000"/>
              </a:lnSpc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Mail: </a:t>
            </a: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bioemil@kidsfortheoceans.com</a:t>
            </a:r>
            <a:endParaRPr lang="hu-HU" sz="1600" cap="none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>
              <a:lnSpc>
                <a:spcPct val="150000"/>
              </a:lnSpc>
            </a:pPr>
            <a:endParaRPr lang="hu-HU" sz="1600" cap="none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Molnár Mónika</a:t>
            </a:r>
          </a:p>
          <a:p>
            <a:pPr algn="l">
              <a:lnSpc>
                <a:spcPct val="150000"/>
              </a:lnSpc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Mobil: +36 30 73 87 189</a:t>
            </a:r>
          </a:p>
          <a:p>
            <a:pPr algn="l">
              <a:lnSpc>
                <a:spcPct val="150000"/>
              </a:lnSpc>
            </a:pPr>
            <a:r>
              <a:rPr lang="hu-HU" sz="16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Mail: </a:t>
            </a:r>
            <a:r>
              <a:rPr lang="hu-HU" sz="1600" u="sng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monika@kidsfortheoceans.com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570395-BD15-41C8-AA4B-C7661F646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214" y="349525"/>
            <a:ext cx="5901636" cy="3319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832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EF5084-3336-472F-8AE1-7071C845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530088"/>
            <a:ext cx="9912626" cy="755374"/>
          </a:xfrm>
        </p:spPr>
        <p:txBody>
          <a:bodyPr>
            <a:normAutofit/>
          </a:bodyPr>
          <a:lstStyle/>
          <a:p>
            <a:r>
              <a:rPr lang="hu-HU" sz="1600" b="1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Karáth</a:t>
            </a: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mil biológus, a </a:t>
            </a:r>
            <a:r>
              <a:rPr lang="hu-HU" sz="1600" b="1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hu-HU" sz="1600" b="1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ids</a:t>
            </a: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b="1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b="1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b="1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hu-HU" sz="1600" b="1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ceans</a:t>
            </a:r>
            <a:r>
              <a:rPr lang="hu-HU" sz="1600" b="1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egyesület alapítója, elnöke, szakmai vezetője:</a:t>
            </a:r>
            <a:br>
              <a:rPr lang="hu-HU" sz="16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1600" cap="none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E66B95-5286-4B39-8F1A-26039A4E9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278" y="1669775"/>
            <a:ext cx="11562521" cy="544664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spcAft>
                <a:spcPts val="800"/>
              </a:spcAft>
              <a:buNone/>
            </a:pPr>
            <a:r>
              <a:rPr lang="hu-HU" sz="29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Szenvedélyesen szereti a tengeri élővilágot, tapasztalt búvár, válogatott, többszörös világ- és </a:t>
            </a:r>
            <a:r>
              <a:rPr lang="hu-HU" sz="29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európa</a:t>
            </a:r>
            <a:r>
              <a:rPr lang="hu-HU" sz="29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-bajnoki ezüstérmes tájékozódási búvárúszó, elkötelezett természetvédő… a köztes időszakokban pedig a szárazföldön szabadúszó operatőr. </a:t>
            </a:r>
          </a:p>
          <a:p>
            <a:pPr marL="0" indent="0" algn="just">
              <a:lnSpc>
                <a:spcPct val="170000"/>
              </a:lnSpc>
              <a:spcAft>
                <a:spcPts val="800"/>
              </a:spcAft>
              <a:buNone/>
            </a:pPr>
            <a:r>
              <a:rPr lang="hu-HU" sz="29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Biológus-ökológusként végzett az Debreceni Tudományegyetemen, szakdolgozatát is a korallok ökológiájáról írta. </a:t>
            </a:r>
            <a:endParaRPr lang="hu-HU" sz="2900" cap="none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Aft>
                <a:spcPts val="800"/>
              </a:spcAft>
              <a:buNone/>
            </a:pPr>
            <a:r>
              <a:rPr lang="hu-HU" sz="29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Számos nemzetközi csapattal dolgozott különböző expedíciókban, környezetvédelmi projektekben egyedüli magyarként. Több olyan kezdeményezésben is részt vett, amelyek a tengeri ökoszisztéma védelmére irányultak. Egyetlen közép-kelet-európai résztvevőként részt vett a világ első korallszirt kutatásában egy svájci csapat tagjakét a Maldív-szigeteken 1997-ben. A korallszirtek egészségi állapotát mérték fel és küldték az adatokat a világ többi pontján dolgozó tudóssal együtt a Hong Kong-i </a:t>
            </a:r>
            <a:r>
              <a:rPr lang="hu-HU" sz="29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hu-HU" sz="29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udományegyetemre. Következő évben ezen a területen a korallszirtek majdnem 90 százaléka elpusztult egy El </a:t>
            </a:r>
            <a:r>
              <a:rPr lang="hu-HU" sz="2900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hu-HU" sz="29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ino</a:t>
            </a:r>
            <a:r>
              <a:rPr lang="hu-HU" sz="29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néven ismert természeti jelenség következtében. Erről a kutatásról dokumentumfilmet készített (életében először), ami két filmfesztiválon is első helyezést nyert el. </a:t>
            </a:r>
            <a:r>
              <a:rPr lang="hu-HU" sz="29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29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464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21A288-9FF6-457A-AB8A-4E479AC8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2" y="569844"/>
            <a:ext cx="11622156" cy="61225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2000-ben nyitották meg a </a:t>
            </a:r>
            <a:r>
              <a:rPr lang="hu-HU" sz="1800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hu-HU" sz="18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ropicariumot</a:t>
            </a: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udapesten. Talán ez volt az egyetlen olyan munkahely, ahol tengerbiológiával lehetett foglalkozni abban az időben </a:t>
            </a: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agyarországon. Emil volt a </a:t>
            </a:r>
            <a:r>
              <a:rPr lang="hu-HU" sz="1800" cap="none" dirty="0" err="1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hu-HU" sz="1800" cap="none" dirty="0" err="1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ropicárium</a:t>
            </a: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biológusa, így részt vett annak létrehozásában. Egy betoncsarnokot kellett trópusi élőhellyé varázsolnia: akváriumokat, terráriumokat rendezett be, állatismertető táblák szövegeit írta és szerkesztette, aligátorokat fogott be és hozott haza Svédországból, és Floridából érkezett cápákat úsztatott a hóna alatt, hogy a szállítás után a sokkos állapotból kihozza őket. Itt naponta merült kedvenceivel, a cápákkal. Olyan szoros barátságba keveredett velük, hogy az egyik látványetetés alkalmával kisujját is majdnem odaadta az egyik éhes homoki tigriscápának. Így Emil lett az első cápatámadás túlélője Magyarországon </a:t>
            </a: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(szerencsére csak egy kis heg maradt az ujján az incidens után)</a:t>
            </a: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cap="none" dirty="0">
                <a:solidFill>
                  <a:schemeClr val="bg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Az elmúlt húsz évben több tengerkutatásban és víz alatti filmezésben vett részt. Ezek egyike volt az a 100 napos projekt, amit a Kajmán szigeteken töltött egy nemzetközi csapattal. Ausztrál, amerikai, skót és dél-afrikai tagokból állt a stáb. Feladatuk az volt, hogy naponta 2 élő, interaktív közvetítést készítsenek a sziget körüli korallszirtek élővilágáról a világhálóra. A műsorvezető biológusok a víz alatt mutatták be a nézőknek a körülöttük lévő állatokat és növényeket. Mindeközben a nézők kérdéseire élőben válaszolt a biológus. 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7919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239</TotalTime>
  <Words>996</Words>
  <Application>Microsoft Office PowerPoint</Application>
  <PresentationFormat>Szélesvásznú</PresentationFormat>
  <Paragraphs>41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Courier New</vt:lpstr>
      <vt:lpstr>Times New Roman</vt:lpstr>
      <vt:lpstr>Tw Cen MT</vt:lpstr>
      <vt:lpstr>Cseppecske</vt:lpstr>
      <vt:lpstr>„MERÜLJ VELÜNK!” Edukációs program  Mélytengeri merülés a környezetismeret, természetismeret vagy biológia órán?   Velünk lehetséges!   Veszünk egy mély levegőt és lemerülünk a korallok, ráják, teknősök és cápák világába. Megtudhatod, milyen veszélyek fenyegetik ezeket a csodálatra méltó állatokat és mit tehetünk a fennmaradásuk érdekében.</vt:lpstr>
      <vt:lpstr> </vt:lpstr>
      <vt:lpstr>Föld napja, Víz világnapja, Óceánok világnapja, Környezetvédelmi világnap,  Földünkért világnap - sok-sok kapcsolódási pont  egy igazán aktuális témához. </vt:lpstr>
      <vt:lpstr>Mélyen hiszünk abban, hogy a gyerekek és fiatalok érzékenyítésével elérhetjük célunkat.  Ezért edukációs programot indítunk az általános iskolás tanulók számára. </vt:lpstr>
      <vt:lpstr>   Az ismeretterjesztő óra hossza 45 perc, melynek első része előadásból áll, másik részében a tanulók VR szemüvegeken keresztül „merülnek velünk”, láthatják a víz alatti világot. A VR szemüveg segítségével arra fordítod a fejed, amerre akarod. Azt nézel éppen, amit szeretnél. Bármerre nézhetsz, nincsenek korlátok és nincs „csak előre”. Kedvedre gyönyörködhetsz a korallszirt világában, amit 360 fokban látsz.    </vt:lpstr>
      <vt:lpstr>Honlap: https://kidsfortheoceans.com/hu/  Videó: https://kidsfortheoceans.Com/hu/</vt:lpstr>
      <vt:lpstr>Karáth Emil biológus, a Kids for the Oceans egyesület alapítója, elnöke, szakmai vezetője: </vt:lpstr>
      <vt:lpstr>2000-ben nyitották meg a Tropicariumot Budapesten. Talán ez volt az egyetlen olyan munkahely, ahol tengerbiológiával lehetett foglalkozni abban az időben Magyarországon. Emil volt a Tropicárium biológusa, így részt vett annak létrehozásában. Egy betoncsarnokot kellett trópusi élőhellyé varázsolnia: akváriumokat, terráriumokat rendezett be, állatismertető táblák szövegeit írta és szerkesztette, aligátorokat fogott be és hozott haza Svédországból, és Floridából érkezett cápákat úsztatott a hóna alatt, hogy a szállítás után a sokkos állapotból kihozza őket. Itt naponta merült kedvenceivel, a cápákkal. Olyan szoros barátságba keveredett velük, hogy az egyik látványetetés alkalmával kisujját is majdnem odaadta az egyik éhes homoki tigriscápának. Így Emil lett az első cápatámadás túlélője Magyarországon  (szerencsére csak egy kis heg maradt az ujján az incidens után)  Az elmúlt húsz évben több tengerkutatásban és víz alatti filmezésben vett részt. Ezek egyike volt az a 100 napos projekt, amit a Kajmán szigeteken töltött egy nemzetközi csapattal. Ausztrál, amerikai, skót és dél-afrikai tagokból állt a stáb. Feladatuk az volt, hogy naponta 2 élő, interaktív közvetítést készítsenek a sziget körüli korallszirtek élővilágáról a világhálóra. A műsorvezető biológusok a víz alatt mutatták be a nézőknek a körülöttük lévő állatokat és növényeket. Mindeközben a nézők kérdéseire élőben válaszolt a biológus.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Mélytengeri merülés a környezetismeret, természetismeret vagy biológia órán?   Velünk lehetséges!</dc:title>
  <dc:creator>__</dc:creator>
  <cp:lastModifiedBy>__</cp:lastModifiedBy>
  <cp:revision>25</cp:revision>
  <dcterms:created xsi:type="dcterms:W3CDTF">2023-03-09T10:34:02Z</dcterms:created>
  <dcterms:modified xsi:type="dcterms:W3CDTF">2023-03-10T10:53:46Z</dcterms:modified>
</cp:coreProperties>
</file>