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13B66-B7B4-4429-8D0F-40A77322148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56FBE1-426B-4C3F-979B-7865B924DB8A}">
      <dgm:prSet/>
      <dgm:spPr/>
      <dgm:t>
        <a:bodyPr/>
        <a:lstStyle/>
        <a:p>
          <a:r>
            <a:rPr lang="pl-PL" dirty="0"/>
            <a:t>Imię i nazwisko </a:t>
          </a:r>
          <a:endParaRPr lang="en-US" dirty="0"/>
        </a:p>
      </dgm:t>
    </dgm:pt>
    <dgm:pt modelId="{1FFDF028-169E-4BE1-A469-35042E9D0960}" type="parTrans" cxnId="{85528A13-A402-46ED-8B31-BA42B933AEDF}">
      <dgm:prSet/>
      <dgm:spPr/>
      <dgm:t>
        <a:bodyPr/>
        <a:lstStyle/>
        <a:p>
          <a:endParaRPr lang="en-US"/>
        </a:p>
      </dgm:t>
    </dgm:pt>
    <dgm:pt modelId="{A0D92213-2708-4A5D-AA07-A67378EEDE78}" type="sibTrans" cxnId="{85528A13-A402-46ED-8B31-BA42B933AEDF}">
      <dgm:prSet/>
      <dgm:spPr/>
      <dgm:t>
        <a:bodyPr/>
        <a:lstStyle/>
        <a:p>
          <a:endParaRPr lang="en-US"/>
        </a:p>
      </dgm:t>
    </dgm:pt>
    <dgm:pt modelId="{7BA53183-6175-4DEE-9280-07A5E937C06E}">
      <dgm:prSet/>
      <dgm:spPr/>
      <dgm:t>
        <a:bodyPr/>
        <a:lstStyle/>
        <a:p>
          <a:r>
            <a:rPr lang="pl-PL"/>
            <a:t>Adres </a:t>
          </a:r>
          <a:endParaRPr lang="en-US"/>
        </a:p>
      </dgm:t>
    </dgm:pt>
    <dgm:pt modelId="{11EEE85B-B5E9-40C1-99B3-1019685248DB}" type="parTrans" cxnId="{64E80E7A-E6DE-4B5B-B1A3-4254B78645BC}">
      <dgm:prSet/>
      <dgm:spPr/>
      <dgm:t>
        <a:bodyPr/>
        <a:lstStyle/>
        <a:p>
          <a:endParaRPr lang="en-US"/>
        </a:p>
      </dgm:t>
    </dgm:pt>
    <dgm:pt modelId="{4CE80450-22EC-4671-9681-B293D94D1FD9}" type="sibTrans" cxnId="{64E80E7A-E6DE-4B5B-B1A3-4254B78645BC}">
      <dgm:prSet/>
      <dgm:spPr/>
      <dgm:t>
        <a:bodyPr/>
        <a:lstStyle/>
        <a:p>
          <a:endParaRPr lang="en-US"/>
        </a:p>
      </dgm:t>
    </dgm:pt>
    <dgm:pt modelId="{0087D48D-8E9B-4D86-A2F1-2785686AF167}">
      <dgm:prSet/>
      <dgm:spPr/>
      <dgm:t>
        <a:bodyPr/>
        <a:lstStyle/>
        <a:p>
          <a:r>
            <a:rPr lang="pl-PL"/>
            <a:t>Data urodzenia </a:t>
          </a:r>
          <a:endParaRPr lang="en-US"/>
        </a:p>
      </dgm:t>
    </dgm:pt>
    <dgm:pt modelId="{8989380C-401C-4BE3-AF13-AA1F30ABBD4E}" type="parTrans" cxnId="{FF981079-9BFC-4B18-94BD-D713A2C537B9}">
      <dgm:prSet/>
      <dgm:spPr/>
      <dgm:t>
        <a:bodyPr/>
        <a:lstStyle/>
        <a:p>
          <a:endParaRPr lang="en-US"/>
        </a:p>
      </dgm:t>
    </dgm:pt>
    <dgm:pt modelId="{138497E7-692F-4286-8D1E-A86BE426ED78}" type="sibTrans" cxnId="{FF981079-9BFC-4B18-94BD-D713A2C537B9}">
      <dgm:prSet/>
      <dgm:spPr/>
      <dgm:t>
        <a:bodyPr/>
        <a:lstStyle/>
        <a:p>
          <a:endParaRPr lang="en-US"/>
        </a:p>
      </dgm:t>
    </dgm:pt>
    <dgm:pt modelId="{C711B21A-2BB6-4A4D-8684-C239CE4E93BB}">
      <dgm:prSet/>
      <dgm:spPr/>
      <dgm:t>
        <a:bodyPr/>
        <a:lstStyle/>
        <a:p>
          <a:r>
            <a:rPr lang="pl-PL"/>
            <a:t>Szkoła do której uczęszczasz </a:t>
          </a:r>
          <a:endParaRPr lang="en-US"/>
        </a:p>
      </dgm:t>
    </dgm:pt>
    <dgm:pt modelId="{A5C198AC-4294-488B-A5B2-575D2BA8AFB3}" type="parTrans" cxnId="{A5756C28-3B45-4FE7-97F0-59BD99A64493}">
      <dgm:prSet/>
      <dgm:spPr/>
      <dgm:t>
        <a:bodyPr/>
        <a:lstStyle/>
        <a:p>
          <a:endParaRPr lang="en-US"/>
        </a:p>
      </dgm:t>
    </dgm:pt>
    <dgm:pt modelId="{90340B82-7EC6-4A79-BDB5-4E370094B189}" type="sibTrans" cxnId="{A5756C28-3B45-4FE7-97F0-59BD99A64493}">
      <dgm:prSet/>
      <dgm:spPr/>
      <dgm:t>
        <a:bodyPr/>
        <a:lstStyle/>
        <a:p>
          <a:endParaRPr lang="en-US"/>
        </a:p>
      </dgm:t>
    </dgm:pt>
    <dgm:pt modelId="{176744AB-231E-4CCB-8E4C-57D96980AD27}">
      <dgm:prSet/>
      <dgm:spPr/>
      <dgm:t>
        <a:bodyPr/>
        <a:lstStyle/>
        <a:p>
          <a:r>
            <a:rPr lang="pl-PL"/>
            <a:t>Adres e-mail </a:t>
          </a:r>
          <a:endParaRPr lang="en-US"/>
        </a:p>
      </dgm:t>
    </dgm:pt>
    <dgm:pt modelId="{DBDEBC52-4B5F-4DB7-B68F-E7233709FD6D}" type="parTrans" cxnId="{3E87981A-CDB3-4174-B662-D4E2C3356C0C}">
      <dgm:prSet/>
      <dgm:spPr/>
      <dgm:t>
        <a:bodyPr/>
        <a:lstStyle/>
        <a:p>
          <a:endParaRPr lang="en-US"/>
        </a:p>
      </dgm:t>
    </dgm:pt>
    <dgm:pt modelId="{B2B0DE21-30A3-4E58-9E8C-F803EBEBE9D9}" type="sibTrans" cxnId="{3E87981A-CDB3-4174-B662-D4E2C3356C0C}">
      <dgm:prSet/>
      <dgm:spPr/>
      <dgm:t>
        <a:bodyPr/>
        <a:lstStyle/>
        <a:p>
          <a:endParaRPr lang="en-US"/>
        </a:p>
      </dgm:t>
    </dgm:pt>
    <dgm:pt modelId="{15A9485B-AF37-41B3-B550-4645EE3C1759}">
      <dgm:prSet/>
      <dgm:spPr/>
      <dgm:t>
        <a:bodyPr/>
        <a:lstStyle/>
        <a:p>
          <a:r>
            <a:rPr lang="pl-PL"/>
            <a:t>Numer telefonu</a:t>
          </a:r>
          <a:endParaRPr lang="en-US"/>
        </a:p>
      </dgm:t>
    </dgm:pt>
    <dgm:pt modelId="{1C61A041-C5D4-4A4A-A2B9-C24385DF5FF7}" type="parTrans" cxnId="{4B21205B-359F-480D-B741-301253D96543}">
      <dgm:prSet/>
      <dgm:spPr/>
      <dgm:t>
        <a:bodyPr/>
        <a:lstStyle/>
        <a:p>
          <a:endParaRPr lang="en-US"/>
        </a:p>
      </dgm:t>
    </dgm:pt>
    <dgm:pt modelId="{3EE1AC6C-9563-4D3E-BCCC-BBF3ADF38508}" type="sibTrans" cxnId="{4B21205B-359F-480D-B741-301253D96543}">
      <dgm:prSet/>
      <dgm:spPr/>
      <dgm:t>
        <a:bodyPr/>
        <a:lstStyle/>
        <a:p>
          <a:endParaRPr lang="en-US"/>
        </a:p>
      </dgm:t>
    </dgm:pt>
    <dgm:pt modelId="{4A97EA92-CB55-4D3E-BF14-87F4EA629FB0}">
      <dgm:prSet/>
      <dgm:spPr/>
      <dgm:t>
        <a:bodyPr/>
        <a:lstStyle/>
        <a:p>
          <a:r>
            <a:rPr lang="pl-PL"/>
            <a:t>Swoje zdjęcie </a:t>
          </a:r>
          <a:endParaRPr lang="en-US"/>
        </a:p>
      </dgm:t>
    </dgm:pt>
    <dgm:pt modelId="{4F374F65-77AB-4C34-BA3A-7C47341B2E7A}" type="parTrans" cxnId="{FEC989A9-7E09-4F48-A254-F9718451FC7A}">
      <dgm:prSet/>
      <dgm:spPr/>
      <dgm:t>
        <a:bodyPr/>
        <a:lstStyle/>
        <a:p>
          <a:endParaRPr lang="en-US"/>
        </a:p>
      </dgm:t>
    </dgm:pt>
    <dgm:pt modelId="{EBD3BD9B-6C39-4193-B835-A7BBD5526261}" type="sibTrans" cxnId="{FEC989A9-7E09-4F48-A254-F9718451FC7A}">
      <dgm:prSet/>
      <dgm:spPr/>
      <dgm:t>
        <a:bodyPr/>
        <a:lstStyle/>
        <a:p>
          <a:endParaRPr lang="en-US"/>
        </a:p>
      </dgm:t>
    </dgm:pt>
    <dgm:pt modelId="{79F370E0-549D-4EC5-9CEC-BF85E4139EA8}">
      <dgm:prSet/>
      <dgm:spPr/>
      <dgm:t>
        <a:bodyPr/>
        <a:lstStyle/>
        <a:p>
          <a:r>
            <a:rPr lang="pl-PL"/>
            <a:t>Hasło </a:t>
          </a:r>
          <a:endParaRPr lang="en-US"/>
        </a:p>
      </dgm:t>
    </dgm:pt>
    <dgm:pt modelId="{AC5C63E7-5CD0-4DBC-920C-6A827F8BDCD8}" type="parTrans" cxnId="{15E7DF33-9A21-4B8F-8CA2-1A32B45C6650}">
      <dgm:prSet/>
      <dgm:spPr/>
      <dgm:t>
        <a:bodyPr/>
        <a:lstStyle/>
        <a:p>
          <a:endParaRPr lang="en-US"/>
        </a:p>
      </dgm:t>
    </dgm:pt>
    <dgm:pt modelId="{3AB5B555-BAD4-4CC7-A401-9D08018C7557}" type="sibTrans" cxnId="{15E7DF33-9A21-4B8F-8CA2-1A32B45C6650}">
      <dgm:prSet/>
      <dgm:spPr/>
      <dgm:t>
        <a:bodyPr/>
        <a:lstStyle/>
        <a:p>
          <a:endParaRPr lang="en-US"/>
        </a:p>
      </dgm:t>
    </dgm:pt>
    <dgm:pt modelId="{CA5898C9-275F-44D9-9C14-422E762EBDBD}">
      <dgm:prSet/>
      <dgm:spPr/>
      <dgm:t>
        <a:bodyPr/>
        <a:lstStyle/>
        <a:p>
          <a:r>
            <a:rPr lang="pl-PL"/>
            <a:t>Numer kąta bankowego</a:t>
          </a:r>
          <a:endParaRPr lang="en-US"/>
        </a:p>
      </dgm:t>
    </dgm:pt>
    <dgm:pt modelId="{73C08FCD-55D1-4029-9EC9-B088EDF26406}" type="parTrans" cxnId="{671CC3C9-5200-4901-AB95-F2F4789266C4}">
      <dgm:prSet/>
      <dgm:spPr/>
      <dgm:t>
        <a:bodyPr/>
        <a:lstStyle/>
        <a:p>
          <a:endParaRPr lang="en-US"/>
        </a:p>
      </dgm:t>
    </dgm:pt>
    <dgm:pt modelId="{FAA8D848-3DD9-459A-BE0D-8E9CC521215D}" type="sibTrans" cxnId="{671CC3C9-5200-4901-AB95-F2F4789266C4}">
      <dgm:prSet/>
      <dgm:spPr/>
      <dgm:t>
        <a:bodyPr/>
        <a:lstStyle/>
        <a:p>
          <a:endParaRPr lang="en-US"/>
        </a:p>
      </dgm:t>
    </dgm:pt>
    <dgm:pt modelId="{F0D5D786-E267-4416-9F43-4712DAEE35FF}">
      <dgm:prSet/>
      <dgm:spPr/>
      <dgm:t>
        <a:bodyPr/>
        <a:lstStyle/>
        <a:p>
          <a:r>
            <a:rPr lang="pl-PL"/>
            <a:t>Plan zajęć </a:t>
          </a:r>
          <a:endParaRPr lang="en-US"/>
        </a:p>
      </dgm:t>
    </dgm:pt>
    <dgm:pt modelId="{6851AF93-0C76-44C7-8F49-4FFE09DA4924}" type="parTrans" cxnId="{C55D63EA-7148-4DD1-BA4C-1D42E66803CB}">
      <dgm:prSet/>
      <dgm:spPr/>
      <dgm:t>
        <a:bodyPr/>
        <a:lstStyle/>
        <a:p>
          <a:endParaRPr lang="en-US"/>
        </a:p>
      </dgm:t>
    </dgm:pt>
    <dgm:pt modelId="{57B06E70-4261-484E-B371-235EC1BFFB21}" type="sibTrans" cxnId="{C55D63EA-7148-4DD1-BA4C-1D42E66803CB}">
      <dgm:prSet/>
      <dgm:spPr/>
      <dgm:t>
        <a:bodyPr/>
        <a:lstStyle/>
        <a:p>
          <a:endParaRPr lang="en-US"/>
        </a:p>
      </dgm:t>
    </dgm:pt>
    <dgm:pt modelId="{D49F50DA-AC27-4B56-B1E4-7DF183EACA5B}">
      <dgm:prSet/>
      <dgm:spPr/>
      <dgm:t>
        <a:bodyPr/>
        <a:lstStyle/>
        <a:p>
          <a:r>
            <a:rPr lang="pl-PL"/>
            <a:t>Hobby </a:t>
          </a:r>
          <a:endParaRPr lang="en-US"/>
        </a:p>
      </dgm:t>
    </dgm:pt>
    <dgm:pt modelId="{AEDE5BEE-4554-494D-BE9D-BE6431110D18}" type="parTrans" cxnId="{109E3D8D-6F8D-425A-8F69-2406230284EF}">
      <dgm:prSet/>
      <dgm:spPr/>
      <dgm:t>
        <a:bodyPr/>
        <a:lstStyle/>
        <a:p>
          <a:endParaRPr lang="en-US"/>
        </a:p>
      </dgm:t>
    </dgm:pt>
    <dgm:pt modelId="{E7A231D2-B505-4F2B-B9CF-D121B7613231}" type="sibTrans" cxnId="{109E3D8D-6F8D-425A-8F69-2406230284EF}">
      <dgm:prSet/>
      <dgm:spPr/>
      <dgm:t>
        <a:bodyPr/>
        <a:lstStyle/>
        <a:p>
          <a:endParaRPr lang="en-US"/>
        </a:p>
      </dgm:t>
    </dgm:pt>
    <dgm:pt modelId="{FBF41F30-2E31-4F0B-8A91-7BD0C49183B4}" type="pres">
      <dgm:prSet presAssocID="{4CA13B66-B7B4-4429-8D0F-40A77322148D}" presName="linear" presStyleCnt="0">
        <dgm:presLayoutVars>
          <dgm:animLvl val="lvl"/>
          <dgm:resizeHandles val="exact"/>
        </dgm:presLayoutVars>
      </dgm:prSet>
      <dgm:spPr/>
    </dgm:pt>
    <dgm:pt modelId="{F7D258FB-7050-4253-90A1-115433C4C565}" type="pres">
      <dgm:prSet presAssocID="{F956FBE1-426B-4C3F-979B-7865B924DB8A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4297325D-F98D-4CD0-B817-3EA602CF454D}" type="pres">
      <dgm:prSet presAssocID="{A0D92213-2708-4A5D-AA07-A67378EEDE78}" presName="spacer" presStyleCnt="0"/>
      <dgm:spPr/>
    </dgm:pt>
    <dgm:pt modelId="{4C1AF5B0-6F61-478B-8EB8-8DBDA28072BA}" type="pres">
      <dgm:prSet presAssocID="{7BA53183-6175-4DEE-9280-07A5E937C06E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C0C890E3-9E68-4CD5-98B5-CECDD9337F61}" type="pres">
      <dgm:prSet presAssocID="{4CE80450-22EC-4671-9681-B293D94D1FD9}" presName="spacer" presStyleCnt="0"/>
      <dgm:spPr/>
    </dgm:pt>
    <dgm:pt modelId="{8494A26A-A83D-4206-841F-300200F13BAC}" type="pres">
      <dgm:prSet presAssocID="{0087D48D-8E9B-4D86-A2F1-2785686AF167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AFC41727-D2ED-4DDC-B6D0-CFF49F606B57}" type="pres">
      <dgm:prSet presAssocID="{138497E7-692F-4286-8D1E-A86BE426ED78}" presName="spacer" presStyleCnt="0"/>
      <dgm:spPr/>
    </dgm:pt>
    <dgm:pt modelId="{1F9F9B43-E3DD-4A73-A5A9-34FBDD5CDB4A}" type="pres">
      <dgm:prSet presAssocID="{C711B21A-2BB6-4A4D-8684-C239CE4E93BB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45CFF47F-1BBB-433A-8CE1-2C79EEF7DA3E}" type="pres">
      <dgm:prSet presAssocID="{90340B82-7EC6-4A79-BDB5-4E370094B189}" presName="spacer" presStyleCnt="0"/>
      <dgm:spPr/>
    </dgm:pt>
    <dgm:pt modelId="{16CF65D5-1041-49B9-BB2B-DD42315A2D64}" type="pres">
      <dgm:prSet presAssocID="{176744AB-231E-4CCB-8E4C-57D96980AD27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21348F11-C7B8-4A09-A021-0C89D531D019}" type="pres">
      <dgm:prSet presAssocID="{B2B0DE21-30A3-4E58-9E8C-F803EBEBE9D9}" presName="spacer" presStyleCnt="0"/>
      <dgm:spPr/>
    </dgm:pt>
    <dgm:pt modelId="{B972A320-4690-408E-B387-3976A627E144}" type="pres">
      <dgm:prSet presAssocID="{15A9485B-AF37-41B3-B550-4645EE3C1759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E6E5452D-174D-4EDB-A614-C06537F26186}" type="pres">
      <dgm:prSet presAssocID="{3EE1AC6C-9563-4D3E-BCCC-BBF3ADF38508}" presName="spacer" presStyleCnt="0"/>
      <dgm:spPr/>
    </dgm:pt>
    <dgm:pt modelId="{69FFB627-0D57-4D24-AEC0-AC1E983B6960}" type="pres">
      <dgm:prSet presAssocID="{4A97EA92-CB55-4D3E-BF14-87F4EA629FB0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C0B126B1-CE0A-4624-AE13-03D6902BF97D}" type="pres">
      <dgm:prSet presAssocID="{EBD3BD9B-6C39-4193-B835-A7BBD5526261}" presName="spacer" presStyleCnt="0"/>
      <dgm:spPr/>
    </dgm:pt>
    <dgm:pt modelId="{8393D281-E246-470D-AE20-C5C28E713007}" type="pres">
      <dgm:prSet presAssocID="{79F370E0-549D-4EC5-9CEC-BF85E4139EA8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E90C0FC8-E2FA-44BD-A821-EF67AA7CBD53}" type="pres">
      <dgm:prSet presAssocID="{3AB5B555-BAD4-4CC7-A401-9D08018C7557}" presName="spacer" presStyleCnt="0"/>
      <dgm:spPr/>
    </dgm:pt>
    <dgm:pt modelId="{35D15394-638E-4C49-9E29-8D916146065D}" type="pres">
      <dgm:prSet presAssocID="{CA5898C9-275F-44D9-9C14-422E762EBDBD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12AFBAE7-C1E3-47B5-BDB3-F9453D2A5D8B}" type="pres">
      <dgm:prSet presAssocID="{FAA8D848-3DD9-459A-BE0D-8E9CC521215D}" presName="spacer" presStyleCnt="0"/>
      <dgm:spPr/>
    </dgm:pt>
    <dgm:pt modelId="{4EEE20DE-E015-4D81-BC5B-33F3E7B63509}" type="pres">
      <dgm:prSet presAssocID="{F0D5D786-E267-4416-9F43-4712DAEE35FF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00999F79-2D61-446A-88F4-B052437166D2}" type="pres">
      <dgm:prSet presAssocID="{57B06E70-4261-484E-B371-235EC1BFFB21}" presName="spacer" presStyleCnt="0"/>
      <dgm:spPr/>
    </dgm:pt>
    <dgm:pt modelId="{36759614-A620-4F72-A07E-284C37F0811F}" type="pres">
      <dgm:prSet presAssocID="{D49F50DA-AC27-4B56-B1E4-7DF183EACA5B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CD2C5E00-0955-4F52-963E-23251808DBE1}" type="presOf" srcId="{D49F50DA-AC27-4B56-B1E4-7DF183EACA5B}" destId="{36759614-A620-4F72-A07E-284C37F0811F}" srcOrd="0" destOrd="0" presId="urn:microsoft.com/office/officeart/2005/8/layout/vList2"/>
    <dgm:cxn modelId="{85528A13-A402-46ED-8B31-BA42B933AEDF}" srcId="{4CA13B66-B7B4-4429-8D0F-40A77322148D}" destId="{F956FBE1-426B-4C3F-979B-7865B924DB8A}" srcOrd="0" destOrd="0" parTransId="{1FFDF028-169E-4BE1-A469-35042E9D0960}" sibTransId="{A0D92213-2708-4A5D-AA07-A67378EEDE78}"/>
    <dgm:cxn modelId="{3E87981A-CDB3-4174-B662-D4E2C3356C0C}" srcId="{4CA13B66-B7B4-4429-8D0F-40A77322148D}" destId="{176744AB-231E-4CCB-8E4C-57D96980AD27}" srcOrd="4" destOrd="0" parTransId="{DBDEBC52-4B5F-4DB7-B68F-E7233709FD6D}" sibTransId="{B2B0DE21-30A3-4E58-9E8C-F803EBEBE9D9}"/>
    <dgm:cxn modelId="{E53AB71A-59BE-4222-BF88-44445C260B03}" type="presOf" srcId="{4A97EA92-CB55-4D3E-BF14-87F4EA629FB0}" destId="{69FFB627-0D57-4D24-AEC0-AC1E983B6960}" srcOrd="0" destOrd="0" presId="urn:microsoft.com/office/officeart/2005/8/layout/vList2"/>
    <dgm:cxn modelId="{E71AE11D-B08C-4426-84A1-7294960FC484}" type="presOf" srcId="{F0D5D786-E267-4416-9F43-4712DAEE35FF}" destId="{4EEE20DE-E015-4D81-BC5B-33F3E7B63509}" srcOrd="0" destOrd="0" presId="urn:microsoft.com/office/officeart/2005/8/layout/vList2"/>
    <dgm:cxn modelId="{3A95A41F-E46A-4E7C-A21E-A679CA605FE9}" type="presOf" srcId="{C711B21A-2BB6-4A4D-8684-C239CE4E93BB}" destId="{1F9F9B43-E3DD-4A73-A5A9-34FBDD5CDB4A}" srcOrd="0" destOrd="0" presId="urn:microsoft.com/office/officeart/2005/8/layout/vList2"/>
    <dgm:cxn modelId="{E16E3425-4D83-4D3B-B2B2-0DB6C54C05EB}" type="presOf" srcId="{F956FBE1-426B-4C3F-979B-7865B924DB8A}" destId="{F7D258FB-7050-4253-90A1-115433C4C565}" srcOrd="0" destOrd="0" presId="urn:microsoft.com/office/officeart/2005/8/layout/vList2"/>
    <dgm:cxn modelId="{A5756C28-3B45-4FE7-97F0-59BD99A64493}" srcId="{4CA13B66-B7B4-4429-8D0F-40A77322148D}" destId="{C711B21A-2BB6-4A4D-8684-C239CE4E93BB}" srcOrd="3" destOrd="0" parTransId="{A5C198AC-4294-488B-A5B2-575D2BA8AFB3}" sibTransId="{90340B82-7EC6-4A79-BDB5-4E370094B189}"/>
    <dgm:cxn modelId="{C4B36730-74D6-4865-BDB3-F202FAF23DDC}" type="presOf" srcId="{4CA13B66-B7B4-4429-8D0F-40A77322148D}" destId="{FBF41F30-2E31-4F0B-8A91-7BD0C49183B4}" srcOrd="0" destOrd="0" presId="urn:microsoft.com/office/officeart/2005/8/layout/vList2"/>
    <dgm:cxn modelId="{15E7DF33-9A21-4B8F-8CA2-1A32B45C6650}" srcId="{4CA13B66-B7B4-4429-8D0F-40A77322148D}" destId="{79F370E0-549D-4EC5-9CEC-BF85E4139EA8}" srcOrd="7" destOrd="0" parTransId="{AC5C63E7-5CD0-4DBC-920C-6A827F8BDCD8}" sibTransId="{3AB5B555-BAD4-4CC7-A401-9D08018C7557}"/>
    <dgm:cxn modelId="{86EB7E35-C702-41A6-8345-5846EA50C257}" type="presOf" srcId="{15A9485B-AF37-41B3-B550-4645EE3C1759}" destId="{B972A320-4690-408E-B387-3976A627E144}" srcOrd="0" destOrd="0" presId="urn:microsoft.com/office/officeart/2005/8/layout/vList2"/>
    <dgm:cxn modelId="{4B21205B-359F-480D-B741-301253D96543}" srcId="{4CA13B66-B7B4-4429-8D0F-40A77322148D}" destId="{15A9485B-AF37-41B3-B550-4645EE3C1759}" srcOrd="5" destOrd="0" parTransId="{1C61A041-C5D4-4A4A-A2B9-C24385DF5FF7}" sibTransId="{3EE1AC6C-9563-4D3E-BCCC-BBF3ADF38508}"/>
    <dgm:cxn modelId="{4574D764-41EE-403D-A24D-AFB120C8D652}" type="presOf" srcId="{79F370E0-549D-4EC5-9CEC-BF85E4139EA8}" destId="{8393D281-E246-470D-AE20-C5C28E713007}" srcOrd="0" destOrd="0" presId="urn:microsoft.com/office/officeart/2005/8/layout/vList2"/>
    <dgm:cxn modelId="{C18CD56F-5C0C-4BA9-9F79-B11BACB4837A}" type="presOf" srcId="{176744AB-231E-4CCB-8E4C-57D96980AD27}" destId="{16CF65D5-1041-49B9-BB2B-DD42315A2D64}" srcOrd="0" destOrd="0" presId="urn:microsoft.com/office/officeart/2005/8/layout/vList2"/>
    <dgm:cxn modelId="{FF981079-9BFC-4B18-94BD-D713A2C537B9}" srcId="{4CA13B66-B7B4-4429-8D0F-40A77322148D}" destId="{0087D48D-8E9B-4D86-A2F1-2785686AF167}" srcOrd="2" destOrd="0" parTransId="{8989380C-401C-4BE3-AF13-AA1F30ABBD4E}" sibTransId="{138497E7-692F-4286-8D1E-A86BE426ED78}"/>
    <dgm:cxn modelId="{64E80E7A-E6DE-4B5B-B1A3-4254B78645BC}" srcId="{4CA13B66-B7B4-4429-8D0F-40A77322148D}" destId="{7BA53183-6175-4DEE-9280-07A5E937C06E}" srcOrd="1" destOrd="0" parTransId="{11EEE85B-B5E9-40C1-99B3-1019685248DB}" sibTransId="{4CE80450-22EC-4671-9681-B293D94D1FD9}"/>
    <dgm:cxn modelId="{109E3D8D-6F8D-425A-8F69-2406230284EF}" srcId="{4CA13B66-B7B4-4429-8D0F-40A77322148D}" destId="{D49F50DA-AC27-4B56-B1E4-7DF183EACA5B}" srcOrd="10" destOrd="0" parTransId="{AEDE5BEE-4554-494D-BE9D-BE6431110D18}" sibTransId="{E7A231D2-B505-4F2B-B9CF-D121B7613231}"/>
    <dgm:cxn modelId="{FEC989A9-7E09-4F48-A254-F9718451FC7A}" srcId="{4CA13B66-B7B4-4429-8D0F-40A77322148D}" destId="{4A97EA92-CB55-4D3E-BF14-87F4EA629FB0}" srcOrd="6" destOrd="0" parTransId="{4F374F65-77AB-4C34-BA3A-7C47341B2E7A}" sibTransId="{EBD3BD9B-6C39-4193-B835-A7BBD5526261}"/>
    <dgm:cxn modelId="{40B19EAA-7B55-4E16-89EE-19DFAECC8F5E}" type="presOf" srcId="{7BA53183-6175-4DEE-9280-07A5E937C06E}" destId="{4C1AF5B0-6F61-478B-8EB8-8DBDA28072BA}" srcOrd="0" destOrd="0" presId="urn:microsoft.com/office/officeart/2005/8/layout/vList2"/>
    <dgm:cxn modelId="{57A006AC-C904-42BC-9C5D-525A59E987F2}" type="presOf" srcId="{0087D48D-8E9B-4D86-A2F1-2785686AF167}" destId="{8494A26A-A83D-4206-841F-300200F13BAC}" srcOrd="0" destOrd="0" presId="urn:microsoft.com/office/officeart/2005/8/layout/vList2"/>
    <dgm:cxn modelId="{671CC3C9-5200-4901-AB95-F2F4789266C4}" srcId="{4CA13B66-B7B4-4429-8D0F-40A77322148D}" destId="{CA5898C9-275F-44D9-9C14-422E762EBDBD}" srcOrd="8" destOrd="0" parTransId="{73C08FCD-55D1-4029-9EC9-B088EDF26406}" sibTransId="{FAA8D848-3DD9-459A-BE0D-8E9CC521215D}"/>
    <dgm:cxn modelId="{C55D63EA-7148-4DD1-BA4C-1D42E66803CB}" srcId="{4CA13B66-B7B4-4429-8D0F-40A77322148D}" destId="{F0D5D786-E267-4416-9F43-4712DAEE35FF}" srcOrd="9" destOrd="0" parTransId="{6851AF93-0C76-44C7-8F49-4FFE09DA4924}" sibTransId="{57B06E70-4261-484E-B371-235EC1BFFB21}"/>
    <dgm:cxn modelId="{CB5F2FF5-0F84-4204-9E97-E2D67E5A2F15}" type="presOf" srcId="{CA5898C9-275F-44D9-9C14-422E762EBDBD}" destId="{35D15394-638E-4C49-9E29-8D916146065D}" srcOrd="0" destOrd="0" presId="urn:microsoft.com/office/officeart/2005/8/layout/vList2"/>
    <dgm:cxn modelId="{2F82F512-0DDF-4854-B3CF-1453436FB847}" type="presParOf" srcId="{FBF41F30-2E31-4F0B-8A91-7BD0C49183B4}" destId="{F7D258FB-7050-4253-90A1-115433C4C565}" srcOrd="0" destOrd="0" presId="urn:microsoft.com/office/officeart/2005/8/layout/vList2"/>
    <dgm:cxn modelId="{8A80871F-DDB9-4500-96BE-C89D9C137F65}" type="presParOf" srcId="{FBF41F30-2E31-4F0B-8A91-7BD0C49183B4}" destId="{4297325D-F98D-4CD0-B817-3EA602CF454D}" srcOrd="1" destOrd="0" presId="urn:microsoft.com/office/officeart/2005/8/layout/vList2"/>
    <dgm:cxn modelId="{C1C1D421-D5D3-4F7F-A084-E6CCC6297FA5}" type="presParOf" srcId="{FBF41F30-2E31-4F0B-8A91-7BD0C49183B4}" destId="{4C1AF5B0-6F61-478B-8EB8-8DBDA28072BA}" srcOrd="2" destOrd="0" presId="urn:microsoft.com/office/officeart/2005/8/layout/vList2"/>
    <dgm:cxn modelId="{7F090885-DDF1-4435-88D8-09589906D1A3}" type="presParOf" srcId="{FBF41F30-2E31-4F0B-8A91-7BD0C49183B4}" destId="{C0C890E3-9E68-4CD5-98B5-CECDD9337F61}" srcOrd="3" destOrd="0" presId="urn:microsoft.com/office/officeart/2005/8/layout/vList2"/>
    <dgm:cxn modelId="{60FFA007-07DB-421A-9332-56AD5B248F36}" type="presParOf" srcId="{FBF41F30-2E31-4F0B-8A91-7BD0C49183B4}" destId="{8494A26A-A83D-4206-841F-300200F13BAC}" srcOrd="4" destOrd="0" presId="urn:microsoft.com/office/officeart/2005/8/layout/vList2"/>
    <dgm:cxn modelId="{982D8F0D-6F1B-4023-B766-5786F1C30ED3}" type="presParOf" srcId="{FBF41F30-2E31-4F0B-8A91-7BD0C49183B4}" destId="{AFC41727-D2ED-4DDC-B6D0-CFF49F606B57}" srcOrd="5" destOrd="0" presId="urn:microsoft.com/office/officeart/2005/8/layout/vList2"/>
    <dgm:cxn modelId="{4C6083DB-7ED4-4844-89BF-11758C50D0D9}" type="presParOf" srcId="{FBF41F30-2E31-4F0B-8A91-7BD0C49183B4}" destId="{1F9F9B43-E3DD-4A73-A5A9-34FBDD5CDB4A}" srcOrd="6" destOrd="0" presId="urn:microsoft.com/office/officeart/2005/8/layout/vList2"/>
    <dgm:cxn modelId="{96539636-7A78-4AFA-8496-64BD8964CFC9}" type="presParOf" srcId="{FBF41F30-2E31-4F0B-8A91-7BD0C49183B4}" destId="{45CFF47F-1BBB-433A-8CE1-2C79EEF7DA3E}" srcOrd="7" destOrd="0" presId="urn:microsoft.com/office/officeart/2005/8/layout/vList2"/>
    <dgm:cxn modelId="{06303015-966B-481B-BFEA-69E18ACF93A4}" type="presParOf" srcId="{FBF41F30-2E31-4F0B-8A91-7BD0C49183B4}" destId="{16CF65D5-1041-49B9-BB2B-DD42315A2D64}" srcOrd="8" destOrd="0" presId="urn:microsoft.com/office/officeart/2005/8/layout/vList2"/>
    <dgm:cxn modelId="{61B3028F-C8F2-4AC1-85C4-D9FF767999DB}" type="presParOf" srcId="{FBF41F30-2E31-4F0B-8A91-7BD0C49183B4}" destId="{21348F11-C7B8-4A09-A021-0C89D531D019}" srcOrd="9" destOrd="0" presId="urn:microsoft.com/office/officeart/2005/8/layout/vList2"/>
    <dgm:cxn modelId="{815DADB6-769E-45CB-98A5-7D0E8E137D7A}" type="presParOf" srcId="{FBF41F30-2E31-4F0B-8A91-7BD0C49183B4}" destId="{B972A320-4690-408E-B387-3976A627E144}" srcOrd="10" destOrd="0" presId="urn:microsoft.com/office/officeart/2005/8/layout/vList2"/>
    <dgm:cxn modelId="{1C182830-5837-4E80-95B5-A0D53202C087}" type="presParOf" srcId="{FBF41F30-2E31-4F0B-8A91-7BD0C49183B4}" destId="{E6E5452D-174D-4EDB-A614-C06537F26186}" srcOrd="11" destOrd="0" presId="urn:microsoft.com/office/officeart/2005/8/layout/vList2"/>
    <dgm:cxn modelId="{1EAF0727-7BCF-44D1-AADA-AE6F1EEFE862}" type="presParOf" srcId="{FBF41F30-2E31-4F0B-8A91-7BD0C49183B4}" destId="{69FFB627-0D57-4D24-AEC0-AC1E983B6960}" srcOrd="12" destOrd="0" presId="urn:microsoft.com/office/officeart/2005/8/layout/vList2"/>
    <dgm:cxn modelId="{716FD978-1E64-422C-BEAA-799BB2789C99}" type="presParOf" srcId="{FBF41F30-2E31-4F0B-8A91-7BD0C49183B4}" destId="{C0B126B1-CE0A-4624-AE13-03D6902BF97D}" srcOrd="13" destOrd="0" presId="urn:microsoft.com/office/officeart/2005/8/layout/vList2"/>
    <dgm:cxn modelId="{8F8839B5-F63E-4D3D-966D-F5D145C0AE2A}" type="presParOf" srcId="{FBF41F30-2E31-4F0B-8A91-7BD0C49183B4}" destId="{8393D281-E246-470D-AE20-C5C28E713007}" srcOrd="14" destOrd="0" presId="urn:microsoft.com/office/officeart/2005/8/layout/vList2"/>
    <dgm:cxn modelId="{6443B5A0-731F-4387-B15E-4038323AB856}" type="presParOf" srcId="{FBF41F30-2E31-4F0B-8A91-7BD0C49183B4}" destId="{E90C0FC8-E2FA-44BD-A821-EF67AA7CBD53}" srcOrd="15" destOrd="0" presId="urn:microsoft.com/office/officeart/2005/8/layout/vList2"/>
    <dgm:cxn modelId="{62FA10B8-1DA1-44CB-8AAD-BDEC91C46F57}" type="presParOf" srcId="{FBF41F30-2E31-4F0B-8A91-7BD0C49183B4}" destId="{35D15394-638E-4C49-9E29-8D916146065D}" srcOrd="16" destOrd="0" presId="urn:microsoft.com/office/officeart/2005/8/layout/vList2"/>
    <dgm:cxn modelId="{A62BF699-1199-4550-9AD2-7C45D4B3C4B8}" type="presParOf" srcId="{FBF41F30-2E31-4F0B-8A91-7BD0C49183B4}" destId="{12AFBAE7-C1E3-47B5-BDB3-F9453D2A5D8B}" srcOrd="17" destOrd="0" presId="urn:microsoft.com/office/officeart/2005/8/layout/vList2"/>
    <dgm:cxn modelId="{0415AFEE-EBE2-48EF-9B5E-5BA0D4FA417E}" type="presParOf" srcId="{FBF41F30-2E31-4F0B-8A91-7BD0C49183B4}" destId="{4EEE20DE-E015-4D81-BC5B-33F3E7B63509}" srcOrd="18" destOrd="0" presId="urn:microsoft.com/office/officeart/2005/8/layout/vList2"/>
    <dgm:cxn modelId="{40F6AAA8-6735-49D9-A1C4-BFFD71E62839}" type="presParOf" srcId="{FBF41F30-2E31-4F0B-8A91-7BD0C49183B4}" destId="{00999F79-2D61-446A-88F4-B052437166D2}" srcOrd="19" destOrd="0" presId="urn:microsoft.com/office/officeart/2005/8/layout/vList2"/>
    <dgm:cxn modelId="{A6FF1A33-4B27-46EA-A5FF-270918746620}" type="presParOf" srcId="{FBF41F30-2E31-4F0B-8A91-7BD0C49183B4}" destId="{36759614-A620-4F72-A07E-284C37F0811F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DD549-DFA4-46EB-B367-EB2E6C52241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059E6182-20BB-4754-94D7-73DC0D4852A0}">
      <dgm:prSet/>
      <dgm:spPr/>
      <dgm:t>
        <a:bodyPr/>
        <a:lstStyle/>
        <a:p>
          <a:r>
            <a:rPr lang="pl-PL"/>
            <a:t>Ślad cyfrowy to wszystko co publikujesz w internecie.</a:t>
          </a:r>
          <a:endParaRPr lang="en-US"/>
        </a:p>
      </dgm:t>
    </dgm:pt>
    <dgm:pt modelId="{37D1A82D-49D5-4813-9801-44110105BCCA}" type="parTrans" cxnId="{AC57DF38-C23E-4545-A6F3-B51319BDC5FA}">
      <dgm:prSet/>
      <dgm:spPr/>
      <dgm:t>
        <a:bodyPr/>
        <a:lstStyle/>
        <a:p>
          <a:endParaRPr lang="en-US"/>
        </a:p>
      </dgm:t>
    </dgm:pt>
    <dgm:pt modelId="{0856EAA5-83F4-4D53-A8C7-2BE484268E4E}" type="sibTrans" cxnId="{AC57DF38-C23E-4545-A6F3-B51319BDC5FA}">
      <dgm:prSet/>
      <dgm:spPr/>
      <dgm:t>
        <a:bodyPr/>
        <a:lstStyle/>
        <a:p>
          <a:endParaRPr lang="en-US"/>
        </a:p>
      </dgm:t>
    </dgm:pt>
    <dgm:pt modelId="{ECA5EFA7-D2A4-49C2-AF5F-2F8B20417961}">
      <dgm:prSet custT="1"/>
      <dgm:spPr/>
      <dgm:t>
        <a:bodyPr/>
        <a:lstStyle/>
        <a:p>
          <a:r>
            <a:rPr lang="pl-PL" sz="2400" dirty="0"/>
            <a:t>Nie da się go usunąć, nawet gdy będziesz chciał(a) to zrobić większość osób i tak go widziała, mogli nawet zrobić zrzut ekranu i go nieładnie edytować</a:t>
          </a:r>
          <a:r>
            <a:rPr lang="pl-PL" sz="1600" dirty="0"/>
            <a:t>. </a:t>
          </a:r>
          <a:endParaRPr lang="en-US" sz="1600" dirty="0"/>
        </a:p>
      </dgm:t>
    </dgm:pt>
    <dgm:pt modelId="{39516114-BCC2-4E6E-816E-9042AEE985AE}" type="parTrans" cxnId="{784AB71E-7D6C-46C9-B642-6D39F18645D1}">
      <dgm:prSet/>
      <dgm:spPr/>
      <dgm:t>
        <a:bodyPr/>
        <a:lstStyle/>
        <a:p>
          <a:endParaRPr lang="en-US"/>
        </a:p>
      </dgm:t>
    </dgm:pt>
    <dgm:pt modelId="{70EA6C9B-D8BE-4F1E-B9D1-3C4E38DFA6CC}" type="sibTrans" cxnId="{784AB71E-7D6C-46C9-B642-6D39F18645D1}">
      <dgm:prSet/>
      <dgm:spPr/>
      <dgm:t>
        <a:bodyPr/>
        <a:lstStyle/>
        <a:p>
          <a:endParaRPr lang="en-US"/>
        </a:p>
      </dgm:t>
    </dgm:pt>
    <dgm:pt modelId="{00A18676-3104-4371-965A-28BFB25C15B8}" type="pres">
      <dgm:prSet presAssocID="{96DDD549-DFA4-46EB-B367-EB2E6C522415}" presName="root" presStyleCnt="0">
        <dgm:presLayoutVars>
          <dgm:dir/>
          <dgm:resizeHandles val="exact"/>
        </dgm:presLayoutVars>
      </dgm:prSet>
      <dgm:spPr/>
    </dgm:pt>
    <dgm:pt modelId="{862C8741-197E-48AA-9003-78958AFA3338}" type="pres">
      <dgm:prSet presAssocID="{059E6182-20BB-4754-94D7-73DC0D4852A0}" presName="compNode" presStyleCnt="0"/>
      <dgm:spPr/>
    </dgm:pt>
    <dgm:pt modelId="{477536D9-BA55-4FFD-A7CD-BC9471AFBD47}" type="pres">
      <dgm:prSet presAssocID="{059E6182-20BB-4754-94D7-73DC0D4852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dciski butów"/>
        </a:ext>
      </dgm:extLst>
    </dgm:pt>
    <dgm:pt modelId="{205520C8-4EE6-4A72-BB1E-C8EF7B3A19A9}" type="pres">
      <dgm:prSet presAssocID="{059E6182-20BB-4754-94D7-73DC0D4852A0}" presName="spaceRect" presStyleCnt="0"/>
      <dgm:spPr/>
    </dgm:pt>
    <dgm:pt modelId="{AE358315-B085-42BD-9EAA-7FBBFB50C1E0}" type="pres">
      <dgm:prSet presAssocID="{059E6182-20BB-4754-94D7-73DC0D4852A0}" presName="textRect" presStyleLbl="revTx" presStyleIdx="0" presStyleCnt="2">
        <dgm:presLayoutVars>
          <dgm:chMax val="1"/>
          <dgm:chPref val="1"/>
        </dgm:presLayoutVars>
      </dgm:prSet>
      <dgm:spPr/>
    </dgm:pt>
    <dgm:pt modelId="{C7D0CF11-17A3-4646-871B-0CF39BA8F49C}" type="pres">
      <dgm:prSet presAssocID="{0856EAA5-83F4-4D53-A8C7-2BE484268E4E}" presName="sibTrans" presStyleCnt="0"/>
      <dgm:spPr/>
    </dgm:pt>
    <dgm:pt modelId="{5E19F770-5D7D-48C8-BB87-3F378C724A4C}" type="pres">
      <dgm:prSet presAssocID="{ECA5EFA7-D2A4-49C2-AF5F-2F8B20417961}" presName="compNode" presStyleCnt="0"/>
      <dgm:spPr/>
    </dgm:pt>
    <dgm:pt modelId="{36CDC30E-1943-4F44-A85C-16D1E281B48F}" type="pres">
      <dgm:prSet presAssocID="{ECA5EFA7-D2A4-49C2-AF5F-2F8B2041796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CCC870DF-FA40-4908-9976-F353AA730DC2}" type="pres">
      <dgm:prSet presAssocID="{ECA5EFA7-D2A4-49C2-AF5F-2F8B20417961}" presName="spaceRect" presStyleCnt="0"/>
      <dgm:spPr/>
    </dgm:pt>
    <dgm:pt modelId="{F7945CE6-F85A-4515-8D33-82625FA121E4}" type="pres">
      <dgm:prSet presAssocID="{ECA5EFA7-D2A4-49C2-AF5F-2F8B2041796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34BA914-78D1-413E-8351-628EB7C11D17}" type="presOf" srcId="{059E6182-20BB-4754-94D7-73DC0D4852A0}" destId="{AE358315-B085-42BD-9EAA-7FBBFB50C1E0}" srcOrd="0" destOrd="0" presId="urn:microsoft.com/office/officeart/2018/2/layout/IconLabelList"/>
    <dgm:cxn modelId="{784AB71E-7D6C-46C9-B642-6D39F18645D1}" srcId="{96DDD549-DFA4-46EB-B367-EB2E6C522415}" destId="{ECA5EFA7-D2A4-49C2-AF5F-2F8B20417961}" srcOrd="1" destOrd="0" parTransId="{39516114-BCC2-4E6E-816E-9042AEE985AE}" sibTransId="{70EA6C9B-D8BE-4F1E-B9D1-3C4E38DFA6CC}"/>
    <dgm:cxn modelId="{AC57DF38-C23E-4545-A6F3-B51319BDC5FA}" srcId="{96DDD549-DFA4-46EB-B367-EB2E6C522415}" destId="{059E6182-20BB-4754-94D7-73DC0D4852A0}" srcOrd="0" destOrd="0" parTransId="{37D1A82D-49D5-4813-9801-44110105BCCA}" sibTransId="{0856EAA5-83F4-4D53-A8C7-2BE484268E4E}"/>
    <dgm:cxn modelId="{345A8CA4-C52D-4E19-8615-E01644399853}" type="presOf" srcId="{96DDD549-DFA4-46EB-B367-EB2E6C522415}" destId="{00A18676-3104-4371-965A-28BFB25C15B8}" srcOrd="0" destOrd="0" presId="urn:microsoft.com/office/officeart/2018/2/layout/IconLabelList"/>
    <dgm:cxn modelId="{C54A87CE-9F62-4D38-AEFF-CC83FF0E26E3}" type="presOf" srcId="{ECA5EFA7-D2A4-49C2-AF5F-2F8B20417961}" destId="{F7945CE6-F85A-4515-8D33-82625FA121E4}" srcOrd="0" destOrd="0" presId="urn:microsoft.com/office/officeart/2018/2/layout/IconLabelList"/>
    <dgm:cxn modelId="{55D32328-2BC3-43C3-966A-23448D5A9C48}" type="presParOf" srcId="{00A18676-3104-4371-965A-28BFB25C15B8}" destId="{862C8741-197E-48AA-9003-78958AFA3338}" srcOrd="0" destOrd="0" presId="urn:microsoft.com/office/officeart/2018/2/layout/IconLabelList"/>
    <dgm:cxn modelId="{A0267140-9CF2-4485-B3AE-C8BDBB7E67C5}" type="presParOf" srcId="{862C8741-197E-48AA-9003-78958AFA3338}" destId="{477536D9-BA55-4FFD-A7CD-BC9471AFBD47}" srcOrd="0" destOrd="0" presId="urn:microsoft.com/office/officeart/2018/2/layout/IconLabelList"/>
    <dgm:cxn modelId="{9ACEA9EF-CB65-441F-AC84-12A3646D9400}" type="presParOf" srcId="{862C8741-197E-48AA-9003-78958AFA3338}" destId="{205520C8-4EE6-4A72-BB1E-C8EF7B3A19A9}" srcOrd="1" destOrd="0" presId="urn:microsoft.com/office/officeart/2018/2/layout/IconLabelList"/>
    <dgm:cxn modelId="{D81E6005-2C7D-43F4-B53F-E0FFC95DA9F3}" type="presParOf" srcId="{862C8741-197E-48AA-9003-78958AFA3338}" destId="{AE358315-B085-42BD-9EAA-7FBBFB50C1E0}" srcOrd="2" destOrd="0" presId="urn:microsoft.com/office/officeart/2018/2/layout/IconLabelList"/>
    <dgm:cxn modelId="{AF3BB255-5CFB-4263-9938-7546BE192835}" type="presParOf" srcId="{00A18676-3104-4371-965A-28BFB25C15B8}" destId="{C7D0CF11-17A3-4646-871B-0CF39BA8F49C}" srcOrd="1" destOrd="0" presId="urn:microsoft.com/office/officeart/2018/2/layout/IconLabelList"/>
    <dgm:cxn modelId="{417CDCD1-6982-4678-BB69-5AE0FF9B5CCB}" type="presParOf" srcId="{00A18676-3104-4371-965A-28BFB25C15B8}" destId="{5E19F770-5D7D-48C8-BB87-3F378C724A4C}" srcOrd="2" destOrd="0" presId="urn:microsoft.com/office/officeart/2018/2/layout/IconLabelList"/>
    <dgm:cxn modelId="{653F66F2-777D-429F-882A-B88401CE50F9}" type="presParOf" srcId="{5E19F770-5D7D-48C8-BB87-3F378C724A4C}" destId="{36CDC30E-1943-4F44-A85C-16D1E281B48F}" srcOrd="0" destOrd="0" presId="urn:microsoft.com/office/officeart/2018/2/layout/IconLabelList"/>
    <dgm:cxn modelId="{2C92BF4D-21A0-4371-AB73-85948FD7AF15}" type="presParOf" srcId="{5E19F770-5D7D-48C8-BB87-3F378C724A4C}" destId="{CCC870DF-FA40-4908-9976-F353AA730DC2}" srcOrd="1" destOrd="0" presId="urn:microsoft.com/office/officeart/2018/2/layout/IconLabelList"/>
    <dgm:cxn modelId="{A18B1692-BBE5-4C72-9D80-38B64A040309}" type="presParOf" srcId="{5E19F770-5D7D-48C8-BB87-3F378C724A4C}" destId="{F7945CE6-F85A-4515-8D33-82625FA121E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4E7D1-9797-4563-9FE4-A00C28E514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F39444-1536-4727-A6D9-E27F77E2EAE0}">
      <dgm:prSet/>
      <dgm:spPr/>
      <dgm:t>
        <a:bodyPr/>
        <a:lstStyle/>
        <a:p>
          <a:r>
            <a:rPr lang="pl-PL"/>
            <a:t>Zamknij stronę na której rozmawiasz z obcym. </a:t>
          </a:r>
          <a:endParaRPr lang="en-US"/>
        </a:p>
      </dgm:t>
    </dgm:pt>
    <dgm:pt modelId="{72B2C2CD-47A4-401D-B3B9-B56A22F15286}" type="parTrans" cxnId="{DBC6CEC8-11F2-4CC6-AD6B-F13B557E7795}">
      <dgm:prSet/>
      <dgm:spPr/>
      <dgm:t>
        <a:bodyPr/>
        <a:lstStyle/>
        <a:p>
          <a:endParaRPr lang="en-US"/>
        </a:p>
      </dgm:t>
    </dgm:pt>
    <dgm:pt modelId="{3918FEE7-2A64-401D-BC54-FA50FD179C5B}" type="sibTrans" cxnId="{DBC6CEC8-11F2-4CC6-AD6B-F13B557E7795}">
      <dgm:prSet/>
      <dgm:spPr/>
      <dgm:t>
        <a:bodyPr/>
        <a:lstStyle/>
        <a:p>
          <a:endParaRPr lang="en-US"/>
        </a:p>
      </dgm:t>
    </dgm:pt>
    <dgm:pt modelId="{DA1758A1-1094-4067-B507-EF28FCBF2FF4}">
      <dgm:prSet/>
      <dgm:spPr/>
      <dgm:t>
        <a:bodyPr/>
        <a:lstStyle/>
        <a:p>
          <a:r>
            <a:rPr lang="pl-PL" dirty="0"/>
            <a:t>Zgłoś to jak najszybciej  opiekunowi prawnemu lub rodzicom. </a:t>
          </a:r>
          <a:endParaRPr lang="en-US" dirty="0"/>
        </a:p>
      </dgm:t>
    </dgm:pt>
    <dgm:pt modelId="{834EC8BF-1AB7-48E6-AC3E-6753A81412A7}" type="parTrans" cxnId="{DA58D4BA-EBB4-4120-BD58-BB0B42CB2FF7}">
      <dgm:prSet/>
      <dgm:spPr/>
      <dgm:t>
        <a:bodyPr/>
        <a:lstStyle/>
        <a:p>
          <a:endParaRPr lang="en-US"/>
        </a:p>
      </dgm:t>
    </dgm:pt>
    <dgm:pt modelId="{719E07C6-8C0F-4058-8C3F-14818EECC468}" type="sibTrans" cxnId="{DA58D4BA-EBB4-4120-BD58-BB0B42CB2FF7}">
      <dgm:prSet/>
      <dgm:spPr/>
      <dgm:t>
        <a:bodyPr/>
        <a:lstStyle/>
        <a:p>
          <a:endParaRPr lang="en-US"/>
        </a:p>
      </dgm:t>
    </dgm:pt>
    <dgm:pt modelId="{8ADB02A1-2E35-49E9-929C-722DDA705639}">
      <dgm:prSet/>
      <dgm:spPr/>
      <dgm:t>
        <a:bodyPr/>
        <a:lstStyle/>
        <a:p>
          <a:r>
            <a:rPr lang="pl-PL"/>
            <a:t>Sprawdź ustawienia aplikacji, aby zobaczyć czy twoje wpisy są dostępne publicznie.</a:t>
          </a:r>
          <a:endParaRPr lang="en-US"/>
        </a:p>
      </dgm:t>
    </dgm:pt>
    <dgm:pt modelId="{1EEB2E11-60CA-44AE-A8E2-D240E9402523}" type="parTrans" cxnId="{BC74DB63-2C3D-4CFD-910F-76FA7A03D55A}">
      <dgm:prSet/>
      <dgm:spPr/>
      <dgm:t>
        <a:bodyPr/>
        <a:lstStyle/>
        <a:p>
          <a:endParaRPr lang="en-US"/>
        </a:p>
      </dgm:t>
    </dgm:pt>
    <dgm:pt modelId="{330B8A3E-0BBC-47E8-BBC6-3C6247B94ECC}" type="sibTrans" cxnId="{BC74DB63-2C3D-4CFD-910F-76FA7A03D55A}">
      <dgm:prSet/>
      <dgm:spPr/>
      <dgm:t>
        <a:bodyPr/>
        <a:lstStyle/>
        <a:p>
          <a:endParaRPr lang="en-US"/>
        </a:p>
      </dgm:t>
    </dgm:pt>
    <dgm:pt modelId="{DF00E5EE-D477-400B-899E-BAFDC16845F2}" type="pres">
      <dgm:prSet presAssocID="{4884E7D1-9797-4563-9FE4-A00C28E51418}" presName="root" presStyleCnt="0">
        <dgm:presLayoutVars>
          <dgm:dir/>
          <dgm:resizeHandles val="exact"/>
        </dgm:presLayoutVars>
      </dgm:prSet>
      <dgm:spPr/>
    </dgm:pt>
    <dgm:pt modelId="{698E0211-297D-4783-B2AA-C52D21D87927}" type="pres">
      <dgm:prSet presAssocID="{AAF39444-1536-4727-A6D9-E27F77E2EAE0}" presName="compNode" presStyleCnt="0"/>
      <dgm:spPr/>
    </dgm:pt>
    <dgm:pt modelId="{A6B5DC02-8105-4B44-B139-35B89AFA14FD}" type="pres">
      <dgm:prSet presAssocID="{AAF39444-1536-4727-A6D9-E27F77E2EAE0}" presName="bgRect" presStyleLbl="bgShp" presStyleIdx="0" presStyleCnt="3"/>
      <dgm:spPr/>
    </dgm:pt>
    <dgm:pt modelId="{268C6D91-B76A-4F39-A476-F9E8FADFB811}" type="pres">
      <dgm:prSet presAssocID="{AAF39444-1536-4727-A6D9-E27F77E2EAE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mek"/>
        </a:ext>
      </dgm:extLst>
    </dgm:pt>
    <dgm:pt modelId="{37D9EF87-18E4-475D-BE1F-0F493C606BF6}" type="pres">
      <dgm:prSet presAssocID="{AAF39444-1536-4727-A6D9-E27F77E2EAE0}" presName="spaceRect" presStyleCnt="0"/>
      <dgm:spPr/>
    </dgm:pt>
    <dgm:pt modelId="{E5B51B03-2EDC-41CA-9AD1-6409902172E8}" type="pres">
      <dgm:prSet presAssocID="{AAF39444-1536-4727-A6D9-E27F77E2EAE0}" presName="parTx" presStyleLbl="revTx" presStyleIdx="0" presStyleCnt="3">
        <dgm:presLayoutVars>
          <dgm:chMax val="0"/>
          <dgm:chPref val="0"/>
        </dgm:presLayoutVars>
      </dgm:prSet>
      <dgm:spPr/>
    </dgm:pt>
    <dgm:pt modelId="{3C063F68-A7BD-46D6-821D-1D566987A179}" type="pres">
      <dgm:prSet presAssocID="{3918FEE7-2A64-401D-BC54-FA50FD179C5B}" presName="sibTrans" presStyleCnt="0"/>
      <dgm:spPr/>
    </dgm:pt>
    <dgm:pt modelId="{0426CD8D-62CD-40B7-8212-1024A014BE89}" type="pres">
      <dgm:prSet presAssocID="{DA1758A1-1094-4067-B507-EF28FCBF2FF4}" presName="compNode" presStyleCnt="0"/>
      <dgm:spPr/>
    </dgm:pt>
    <dgm:pt modelId="{61B505B5-60C1-43D9-A627-6F5FB87DE68D}" type="pres">
      <dgm:prSet presAssocID="{DA1758A1-1094-4067-B507-EF28FCBF2FF4}" presName="bgRect" presStyleLbl="bgShp" presStyleIdx="1" presStyleCnt="3"/>
      <dgm:spPr/>
    </dgm:pt>
    <dgm:pt modelId="{7F978A73-CBF4-4608-A56B-B021606AD54C}" type="pres">
      <dgm:prSet presAssocID="{DA1758A1-1094-4067-B507-EF28FCBF2FF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zepływ pracy"/>
        </a:ext>
      </dgm:extLst>
    </dgm:pt>
    <dgm:pt modelId="{FA018B44-FE47-46FA-BFBF-D91E951AFF1C}" type="pres">
      <dgm:prSet presAssocID="{DA1758A1-1094-4067-B507-EF28FCBF2FF4}" presName="spaceRect" presStyleCnt="0"/>
      <dgm:spPr/>
    </dgm:pt>
    <dgm:pt modelId="{A2F18142-F72C-46D6-95DF-D0F6A3A8715A}" type="pres">
      <dgm:prSet presAssocID="{DA1758A1-1094-4067-B507-EF28FCBF2FF4}" presName="parTx" presStyleLbl="revTx" presStyleIdx="1" presStyleCnt="3">
        <dgm:presLayoutVars>
          <dgm:chMax val="0"/>
          <dgm:chPref val="0"/>
        </dgm:presLayoutVars>
      </dgm:prSet>
      <dgm:spPr/>
    </dgm:pt>
    <dgm:pt modelId="{E6FFDD7B-B4E6-4BC5-9334-1909964042D3}" type="pres">
      <dgm:prSet presAssocID="{719E07C6-8C0F-4058-8C3F-14818EECC468}" presName="sibTrans" presStyleCnt="0"/>
      <dgm:spPr/>
    </dgm:pt>
    <dgm:pt modelId="{521D275C-5D8E-4C25-A7E1-FD228B162817}" type="pres">
      <dgm:prSet presAssocID="{8ADB02A1-2E35-49E9-929C-722DDA705639}" presName="compNode" presStyleCnt="0"/>
      <dgm:spPr/>
    </dgm:pt>
    <dgm:pt modelId="{E69115CF-9BDC-4788-8DAD-3C37E42F23ED}" type="pres">
      <dgm:prSet presAssocID="{8ADB02A1-2E35-49E9-929C-722DDA705639}" presName="bgRect" presStyleLbl="bgShp" presStyleIdx="2" presStyleCnt="3"/>
      <dgm:spPr/>
    </dgm:pt>
    <dgm:pt modelId="{CAA9DB52-D534-4316-B1CA-473EE9B8A597}" type="pres">
      <dgm:prSet presAssocID="{8ADB02A1-2E35-49E9-929C-722DDA705639}" presName="iconRect" presStyleLbl="node1" presStyleIdx="2" presStyleCnt="3" custLinFactNeighborX="-14001" custLinFactNeighborY="2900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vil Face Outline"/>
        </a:ext>
      </dgm:extLst>
    </dgm:pt>
    <dgm:pt modelId="{26844580-0120-4674-8B1D-5FAFEEF5E58A}" type="pres">
      <dgm:prSet presAssocID="{8ADB02A1-2E35-49E9-929C-722DDA705639}" presName="spaceRect" presStyleCnt="0"/>
      <dgm:spPr/>
    </dgm:pt>
    <dgm:pt modelId="{B57492F3-5278-4BA6-B6E9-44D831AD8FEE}" type="pres">
      <dgm:prSet presAssocID="{8ADB02A1-2E35-49E9-929C-722DDA70563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2B6A63F-31C3-4ACE-BB55-A36BC624EDC8}" type="presOf" srcId="{8ADB02A1-2E35-49E9-929C-722DDA705639}" destId="{B57492F3-5278-4BA6-B6E9-44D831AD8FEE}" srcOrd="0" destOrd="0" presId="urn:microsoft.com/office/officeart/2018/2/layout/IconVerticalSolidList"/>
    <dgm:cxn modelId="{B1E3DB60-689A-46E7-96ED-718AD4D4EB6E}" type="presOf" srcId="{DA1758A1-1094-4067-B507-EF28FCBF2FF4}" destId="{A2F18142-F72C-46D6-95DF-D0F6A3A8715A}" srcOrd="0" destOrd="0" presId="urn:microsoft.com/office/officeart/2018/2/layout/IconVerticalSolidList"/>
    <dgm:cxn modelId="{BC74DB63-2C3D-4CFD-910F-76FA7A03D55A}" srcId="{4884E7D1-9797-4563-9FE4-A00C28E51418}" destId="{8ADB02A1-2E35-49E9-929C-722DDA705639}" srcOrd="2" destOrd="0" parTransId="{1EEB2E11-60CA-44AE-A8E2-D240E9402523}" sibTransId="{330B8A3E-0BBC-47E8-BBC6-3C6247B94ECC}"/>
    <dgm:cxn modelId="{DA58D4BA-EBB4-4120-BD58-BB0B42CB2FF7}" srcId="{4884E7D1-9797-4563-9FE4-A00C28E51418}" destId="{DA1758A1-1094-4067-B507-EF28FCBF2FF4}" srcOrd="1" destOrd="0" parTransId="{834EC8BF-1AB7-48E6-AC3E-6753A81412A7}" sibTransId="{719E07C6-8C0F-4058-8C3F-14818EECC468}"/>
    <dgm:cxn modelId="{2F662BBF-CDE9-4CB6-8CC3-98B36061E31E}" type="presOf" srcId="{AAF39444-1536-4727-A6D9-E27F77E2EAE0}" destId="{E5B51B03-2EDC-41CA-9AD1-6409902172E8}" srcOrd="0" destOrd="0" presId="urn:microsoft.com/office/officeart/2018/2/layout/IconVerticalSolidList"/>
    <dgm:cxn modelId="{DBC6CEC8-11F2-4CC6-AD6B-F13B557E7795}" srcId="{4884E7D1-9797-4563-9FE4-A00C28E51418}" destId="{AAF39444-1536-4727-A6D9-E27F77E2EAE0}" srcOrd="0" destOrd="0" parTransId="{72B2C2CD-47A4-401D-B3B9-B56A22F15286}" sibTransId="{3918FEE7-2A64-401D-BC54-FA50FD179C5B}"/>
    <dgm:cxn modelId="{65C884DD-BE77-4E78-B156-A9C98855624B}" type="presOf" srcId="{4884E7D1-9797-4563-9FE4-A00C28E51418}" destId="{DF00E5EE-D477-400B-899E-BAFDC16845F2}" srcOrd="0" destOrd="0" presId="urn:microsoft.com/office/officeart/2018/2/layout/IconVerticalSolidList"/>
    <dgm:cxn modelId="{C08DD4FE-07F5-4B01-B5EF-E5AB22C57FEB}" type="presParOf" srcId="{DF00E5EE-D477-400B-899E-BAFDC16845F2}" destId="{698E0211-297D-4783-B2AA-C52D21D87927}" srcOrd="0" destOrd="0" presId="urn:microsoft.com/office/officeart/2018/2/layout/IconVerticalSolidList"/>
    <dgm:cxn modelId="{5BBD571B-95AD-4851-971E-D39B87AC3C5E}" type="presParOf" srcId="{698E0211-297D-4783-B2AA-C52D21D87927}" destId="{A6B5DC02-8105-4B44-B139-35B89AFA14FD}" srcOrd="0" destOrd="0" presId="urn:microsoft.com/office/officeart/2018/2/layout/IconVerticalSolidList"/>
    <dgm:cxn modelId="{7F2F4C59-61D6-4EA6-805B-A84E0F8E08EC}" type="presParOf" srcId="{698E0211-297D-4783-B2AA-C52D21D87927}" destId="{268C6D91-B76A-4F39-A476-F9E8FADFB811}" srcOrd="1" destOrd="0" presId="urn:microsoft.com/office/officeart/2018/2/layout/IconVerticalSolidList"/>
    <dgm:cxn modelId="{2FEC3BED-A268-4138-9A83-ABF053D97A55}" type="presParOf" srcId="{698E0211-297D-4783-B2AA-C52D21D87927}" destId="{37D9EF87-18E4-475D-BE1F-0F493C606BF6}" srcOrd="2" destOrd="0" presId="urn:microsoft.com/office/officeart/2018/2/layout/IconVerticalSolidList"/>
    <dgm:cxn modelId="{A68CD424-2D32-4867-A2DE-33550F4A3519}" type="presParOf" srcId="{698E0211-297D-4783-B2AA-C52D21D87927}" destId="{E5B51B03-2EDC-41CA-9AD1-6409902172E8}" srcOrd="3" destOrd="0" presId="urn:microsoft.com/office/officeart/2018/2/layout/IconVerticalSolidList"/>
    <dgm:cxn modelId="{A3D27779-77EE-4A4F-B7EC-0202CFD8AE90}" type="presParOf" srcId="{DF00E5EE-D477-400B-899E-BAFDC16845F2}" destId="{3C063F68-A7BD-46D6-821D-1D566987A179}" srcOrd="1" destOrd="0" presId="urn:microsoft.com/office/officeart/2018/2/layout/IconVerticalSolidList"/>
    <dgm:cxn modelId="{2225F86A-AA34-4E91-B28C-20798415FB9E}" type="presParOf" srcId="{DF00E5EE-D477-400B-899E-BAFDC16845F2}" destId="{0426CD8D-62CD-40B7-8212-1024A014BE89}" srcOrd="2" destOrd="0" presId="urn:microsoft.com/office/officeart/2018/2/layout/IconVerticalSolidList"/>
    <dgm:cxn modelId="{8F9CCDC6-0182-4E7C-A7B2-1ADC49B5AE6F}" type="presParOf" srcId="{0426CD8D-62CD-40B7-8212-1024A014BE89}" destId="{61B505B5-60C1-43D9-A627-6F5FB87DE68D}" srcOrd="0" destOrd="0" presId="urn:microsoft.com/office/officeart/2018/2/layout/IconVerticalSolidList"/>
    <dgm:cxn modelId="{DAFBC945-3C2D-4C5D-BFA9-FEDAC909018F}" type="presParOf" srcId="{0426CD8D-62CD-40B7-8212-1024A014BE89}" destId="{7F978A73-CBF4-4608-A56B-B021606AD54C}" srcOrd="1" destOrd="0" presId="urn:microsoft.com/office/officeart/2018/2/layout/IconVerticalSolidList"/>
    <dgm:cxn modelId="{11E44368-128C-47C1-8FA0-E8F3D384873F}" type="presParOf" srcId="{0426CD8D-62CD-40B7-8212-1024A014BE89}" destId="{FA018B44-FE47-46FA-BFBF-D91E951AFF1C}" srcOrd="2" destOrd="0" presId="urn:microsoft.com/office/officeart/2018/2/layout/IconVerticalSolidList"/>
    <dgm:cxn modelId="{4C29255E-FDAD-46B8-A792-2E9A4CA17049}" type="presParOf" srcId="{0426CD8D-62CD-40B7-8212-1024A014BE89}" destId="{A2F18142-F72C-46D6-95DF-D0F6A3A8715A}" srcOrd="3" destOrd="0" presId="urn:microsoft.com/office/officeart/2018/2/layout/IconVerticalSolidList"/>
    <dgm:cxn modelId="{8A60E94F-21D7-4E13-BF48-92C9DD6090BA}" type="presParOf" srcId="{DF00E5EE-D477-400B-899E-BAFDC16845F2}" destId="{E6FFDD7B-B4E6-4BC5-9334-1909964042D3}" srcOrd="3" destOrd="0" presId="urn:microsoft.com/office/officeart/2018/2/layout/IconVerticalSolidList"/>
    <dgm:cxn modelId="{4A4A217F-AA13-413A-AB80-F5DBCD95DE79}" type="presParOf" srcId="{DF00E5EE-D477-400B-899E-BAFDC16845F2}" destId="{521D275C-5D8E-4C25-A7E1-FD228B162817}" srcOrd="4" destOrd="0" presId="urn:microsoft.com/office/officeart/2018/2/layout/IconVerticalSolidList"/>
    <dgm:cxn modelId="{B52906EA-6B0E-45FF-88D3-A0DA340E82FF}" type="presParOf" srcId="{521D275C-5D8E-4C25-A7E1-FD228B162817}" destId="{E69115CF-9BDC-4788-8DAD-3C37E42F23ED}" srcOrd="0" destOrd="0" presId="urn:microsoft.com/office/officeart/2018/2/layout/IconVerticalSolidList"/>
    <dgm:cxn modelId="{7ABE418D-36B5-4E49-80FE-4B3ACFC87B79}" type="presParOf" srcId="{521D275C-5D8E-4C25-A7E1-FD228B162817}" destId="{CAA9DB52-D534-4316-B1CA-473EE9B8A597}" srcOrd="1" destOrd="0" presId="urn:microsoft.com/office/officeart/2018/2/layout/IconVerticalSolidList"/>
    <dgm:cxn modelId="{CAE42C8F-9EBF-466A-96A3-AF8098E40204}" type="presParOf" srcId="{521D275C-5D8E-4C25-A7E1-FD228B162817}" destId="{26844580-0120-4674-8B1D-5FAFEEF5E58A}" srcOrd="2" destOrd="0" presId="urn:microsoft.com/office/officeart/2018/2/layout/IconVerticalSolidList"/>
    <dgm:cxn modelId="{B528D9FA-96E2-4178-AF33-E8714604AE5D}" type="presParOf" srcId="{521D275C-5D8E-4C25-A7E1-FD228B162817}" destId="{B57492F3-5278-4BA6-B6E9-44D831AD8F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CC8B9E-BB27-47DF-9F4A-D2914FA43E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383BA21-710E-457B-B3D5-DA97001CAFC3}">
      <dgm:prSet/>
      <dgm:spPr/>
      <dgm:t>
        <a:bodyPr/>
        <a:lstStyle/>
        <a:p>
          <a:r>
            <a:rPr lang="pl-PL"/>
            <a:t>Długotrwałe siedzenie przed komputerem lub laptopem może doprowadzić do urazów pleców i kręgosłupa, spowolnienia krążenia krwi oraz bólów stawów i mięśni. </a:t>
          </a:r>
          <a:endParaRPr lang="en-US"/>
        </a:p>
      </dgm:t>
    </dgm:pt>
    <dgm:pt modelId="{7041B31B-7B5B-4093-BBE6-6D29417BD744}" type="parTrans" cxnId="{1259199D-3648-4681-8AF9-6B897AD4BDE4}">
      <dgm:prSet/>
      <dgm:spPr/>
      <dgm:t>
        <a:bodyPr/>
        <a:lstStyle/>
        <a:p>
          <a:endParaRPr lang="en-US"/>
        </a:p>
      </dgm:t>
    </dgm:pt>
    <dgm:pt modelId="{6509FD1B-45B9-4557-B27C-0AF0BD106FE7}" type="sibTrans" cxnId="{1259199D-3648-4681-8AF9-6B897AD4BDE4}">
      <dgm:prSet/>
      <dgm:spPr/>
      <dgm:t>
        <a:bodyPr/>
        <a:lstStyle/>
        <a:p>
          <a:endParaRPr lang="en-US"/>
        </a:p>
      </dgm:t>
    </dgm:pt>
    <dgm:pt modelId="{95B1C035-0F9C-40E6-ACBD-00F1C83CE837}">
      <dgm:prSet/>
      <dgm:spPr/>
      <dgm:t>
        <a:bodyPr/>
        <a:lstStyle/>
        <a:p>
          <a:r>
            <a:rPr lang="pl-PL"/>
            <a:t>Używanie myszy i innych urządzeń sterujących może doprowadzić do urażenia dłoni. </a:t>
          </a:r>
          <a:endParaRPr lang="en-US"/>
        </a:p>
      </dgm:t>
    </dgm:pt>
    <dgm:pt modelId="{E7678EE7-98D1-43F0-9A13-A209F0EA067C}" type="parTrans" cxnId="{37BE0BE7-59B1-4A05-B240-5A167402F025}">
      <dgm:prSet/>
      <dgm:spPr/>
      <dgm:t>
        <a:bodyPr/>
        <a:lstStyle/>
        <a:p>
          <a:endParaRPr lang="en-US"/>
        </a:p>
      </dgm:t>
    </dgm:pt>
    <dgm:pt modelId="{F3B0FE1E-F1FF-4DDA-B294-31070D29AF6E}" type="sibTrans" cxnId="{37BE0BE7-59B1-4A05-B240-5A167402F025}">
      <dgm:prSet/>
      <dgm:spPr/>
      <dgm:t>
        <a:bodyPr/>
        <a:lstStyle/>
        <a:p>
          <a:endParaRPr lang="en-US"/>
        </a:p>
      </dgm:t>
    </dgm:pt>
    <dgm:pt modelId="{F43155B2-3888-40C8-8BC4-7D5A56A70845}">
      <dgm:prSet/>
      <dgm:spPr/>
      <dgm:t>
        <a:bodyPr/>
        <a:lstStyle/>
        <a:p>
          <a:r>
            <a:rPr lang="pl-PL"/>
            <a:t>Niektóre gry zmniejszają kreatywność i umiejętności społeczne.</a:t>
          </a:r>
          <a:endParaRPr lang="en-US"/>
        </a:p>
      </dgm:t>
    </dgm:pt>
    <dgm:pt modelId="{8D3C9855-8CAC-4D21-954C-837435BEAEF3}" type="parTrans" cxnId="{B8DC2290-D1A2-4BC4-8B21-69229806FB37}">
      <dgm:prSet/>
      <dgm:spPr/>
      <dgm:t>
        <a:bodyPr/>
        <a:lstStyle/>
        <a:p>
          <a:endParaRPr lang="en-US"/>
        </a:p>
      </dgm:t>
    </dgm:pt>
    <dgm:pt modelId="{0FA6EBCF-20A6-4689-81DC-A213B17176F2}" type="sibTrans" cxnId="{B8DC2290-D1A2-4BC4-8B21-69229806FB37}">
      <dgm:prSet/>
      <dgm:spPr/>
      <dgm:t>
        <a:bodyPr/>
        <a:lstStyle/>
        <a:p>
          <a:endParaRPr lang="en-US"/>
        </a:p>
      </dgm:t>
    </dgm:pt>
    <dgm:pt modelId="{1AD20D26-B652-4F96-9A03-C3412DF776CD}">
      <dgm:prSet/>
      <dgm:spPr/>
      <dgm:t>
        <a:bodyPr/>
        <a:lstStyle/>
        <a:p>
          <a:r>
            <a:rPr lang="pl-PL"/>
            <a:t>Zaburzenia widzenia, bóle głowy, chudnięcie, bóle oczu. </a:t>
          </a:r>
          <a:endParaRPr lang="en-US"/>
        </a:p>
      </dgm:t>
    </dgm:pt>
    <dgm:pt modelId="{077CC90D-AB98-483A-9E00-A686AE904019}" type="parTrans" cxnId="{48E0AB5D-EA1B-4970-93A5-702D7F413C14}">
      <dgm:prSet/>
      <dgm:spPr/>
      <dgm:t>
        <a:bodyPr/>
        <a:lstStyle/>
        <a:p>
          <a:endParaRPr lang="en-US"/>
        </a:p>
      </dgm:t>
    </dgm:pt>
    <dgm:pt modelId="{52FB8E5B-787B-448E-B93C-A9911DD28FDB}" type="sibTrans" cxnId="{48E0AB5D-EA1B-4970-93A5-702D7F413C14}">
      <dgm:prSet/>
      <dgm:spPr/>
      <dgm:t>
        <a:bodyPr/>
        <a:lstStyle/>
        <a:p>
          <a:endParaRPr lang="en-US"/>
        </a:p>
      </dgm:t>
    </dgm:pt>
    <dgm:pt modelId="{B1B7DCE3-4A5C-4F2F-A351-07A7527A8985}" type="pres">
      <dgm:prSet presAssocID="{96CC8B9E-BB27-47DF-9F4A-D2914FA43EA7}" presName="root" presStyleCnt="0">
        <dgm:presLayoutVars>
          <dgm:dir/>
          <dgm:resizeHandles val="exact"/>
        </dgm:presLayoutVars>
      </dgm:prSet>
      <dgm:spPr/>
    </dgm:pt>
    <dgm:pt modelId="{B8E85F69-257E-486E-B2EB-17A4075CC4A6}" type="pres">
      <dgm:prSet presAssocID="{6383BA21-710E-457B-B3D5-DA97001CAFC3}" presName="compNode" presStyleCnt="0"/>
      <dgm:spPr/>
    </dgm:pt>
    <dgm:pt modelId="{FF140DB8-2A35-4564-B752-8ABE7554236B}" type="pres">
      <dgm:prSet presAssocID="{6383BA21-710E-457B-B3D5-DA97001CAFC3}" presName="bgRect" presStyleLbl="bgShp" presStyleIdx="0" presStyleCnt="4"/>
      <dgm:spPr/>
    </dgm:pt>
    <dgm:pt modelId="{DA0909EB-6821-4191-9661-D55CFC7CD12F}" type="pres">
      <dgm:prSet presAssocID="{6383BA21-710E-457B-B3D5-DA97001CAFC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rki"/>
        </a:ext>
      </dgm:extLst>
    </dgm:pt>
    <dgm:pt modelId="{D984F252-E42B-4E66-A48D-C0067C006AB7}" type="pres">
      <dgm:prSet presAssocID="{6383BA21-710E-457B-B3D5-DA97001CAFC3}" presName="spaceRect" presStyleCnt="0"/>
      <dgm:spPr/>
    </dgm:pt>
    <dgm:pt modelId="{07D5C637-EDC1-4387-A6C7-30E64FC7C7E2}" type="pres">
      <dgm:prSet presAssocID="{6383BA21-710E-457B-B3D5-DA97001CAFC3}" presName="parTx" presStyleLbl="revTx" presStyleIdx="0" presStyleCnt="4">
        <dgm:presLayoutVars>
          <dgm:chMax val="0"/>
          <dgm:chPref val="0"/>
        </dgm:presLayoutVars>
      </dgm:prSet>
      <dgm:spPr/>
    </dgm:pt>
    <dgm:pt modelId="{4B3DBBA2-4DCA-4366-A8B7-8B4F59FB0B95}" type="pres">
      <dgm:prSet presAssocID="{6509FD1B-45B9-4557-B27C-0AF0BD106FE7}" presName="sibTrans" presStyleCnt="0"/>
      <dgm:spPr/>
    </dgm:pt>
    <dgm:pt modelId="{F581C0AA-01AA-40BD-8A92-23AD01DD07CC}" type="pres">
      <dgm:prSet presAssocID="{95B1C035-0F9C-40E6-ACBD-00F1C83CE837}" presName="compNode" presStyleCnt="0"/>
      <dgm:spPr/>
    </dgm:pt>
    <dgm:pt modelId="{BF72B6F3-91DA-4B3F-8CF3-E9B4919E0479}" type="pres">
      <dgm:prSet presAssocID="{95B1C035-0F9C-40E6-ACBD-00F1C83CE837}" presName="bgRect" presStyleLbl="bgShp" presStyleIdx="1" presStyleCnt="4"/>
      <dgm:spPr/>
    </dgm:pt>
    <dgm:pt modelId="{FCBD52AD-9F71-4D57-B35B-AEF90A6914D4}" type="pres">
      <dgm:prSet presAssocID="{95B1C035-0F9C-40E6-ACBD-00F1C83CE83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zczur"/>
        </a:ext>
      </dgm:extLst>
    </dgm:pt>
    <dgm:pt modelId="{774834E3-C020-42DC-A7A4-B4FBA0DA6456}" type="pres">
      <dgm:prSet presAssocID="{95B1C035-0F9C-40E6-ACBD-00F1C83CE837}" presName="spaceRect" presStyleCnt="0"/>
      <dgm:spPr/>
    </dgm:pt>
    <dgm:pt modelId="{F2A75027-DFFC-4543-8290-26DADC103233}" type="pres">
      <dgm:prSet presAssocID="{95B1C035-0F9C-40E6-ACBD-00F1C83CE837}" presName="parTx" presStyleLbl="revTx" presStyleIdx="1" presStyleCnt="4">
        <dgm:presLayoutVars>
          <dgm:chMax val="0"/>
          <dgm:chPref val="0"/>
        </dgm:presLayoutVars>
      </dgm:prSet>
      <dgm:spPr/>
    </dgm:pt>
    <dgm:pt modelId="{92FEE0F4-1FE0-4308-A895-B1F86D6D4B67}" type="pres">
      <dgm:prSet presAssocID="{F3B0FE1E-F1FF-4DDA-B294-31070D29AF6E}" presName="sibTrans" presStyleCnt="0"/>
      <dgm:spPr/>
    </dgm:pt>
    <dgm:pt modelId="{3CA101CB-5994-47DE-96CA-37FDA8DD96A9}" type="pres">
      <dgm:prSet presAssocID="{F43155B2-3888-40C8-8BC4-7D5A56A70845}" presName="compNode" presStyleCnt="0"/>
      <dgm:spPr/>
    </dgm:pt>
    <dgm:pt modelId="{0FE760F3-547B-4F87-ACF2-4D78E64B917B}" type="pres">
      <dgm:prSet presAssocID="{F43155B2-3888-40C8-8BC4-7D5A56A70845}" presName="bgRect" presStyleLbl="bgShp" presStyleIdx="2" presStyleCnt="4"/>
      <dgm:spPr/>
    </dgm:pt>
    <dgm:pt modelId="{22EF2E9C-1047-44AA-A1C7-D807F0C09554}" type="pres">
      <dgm:prSet presAssocID="{F43155B2-3888-40C8-8BC4-7D5A56A7084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061E240C-42F7-4603-942D-AC537E9E3B81}" type="pres">
      <dgm:prSet presAssocID="{F43155B2-3888-40C8-8BC4-7D5A56A70845}" presName="spaceRect" presStyleCnt="0"/>
      <dgm:spPr/>
    </dgm:pt>
    <dgm:pt modelId="{869C3DCF-2C0A-4232-BC75-5F611AB732A3}" type="pres">
      <dgm:prSet presAssocID="{F43155B2-3888-40C8-8BC4-7D5A56A70845}" presName="parTx" presStyleLbl="revTx" presStyleIdx="2" presStyleCnt="4">
        <dgm:presLayoutVars>
          <dgm:chMax val="0"/>
          <dgm:chPref val="0"/>
        </dgm:presLayoutVars>
      </dgm:prSet>
      <dgm:spPr/>
    </dgm:pt>
    <dgm:pt modelId="{F5B95B16-331C-4CAE-925E-ED49FA8B5121}" type="pres">
      <dgm:prSet presAssocID="{0FA6EBCF-20A6-4689-81DC-A213B17176F2}" presName="sibTrans" presStyleCnt="0"/>
      <dgm:spPr/>
    </dgm:pt>
    <dgm:pt modelId="{E013D206-3CB5-42A7-922B-D7BA61D75C9C}" type="pres">
      <dgm:prSet presAssocID="{1AD20D26-B652-4F96-9A03-C3412DF776CD}" presName="compNode" presStyleCnt="0"/>
      <dgm:spPr/>
    </dgm:pt>
    <dgm:pt modelId="{6949F833-D85F-4FFE-A71C-A2FFCBEC2749}" type="pres">
      <dgm:prSet presAssocID="{1AD20D26-B652-4F96-9A03-C3412DF776CD}" presName="bgRect" presStyleLbl="bgShp" presStyleIdx="3" presStyleCnt="4"/>
      <dgm:spPr/>
    </dgm:pt>
    <dgm:pt modelId="{7378B539-B5F8-47A0-B8D8-D54633829920}" type="pres">
      <dgm:prSet presAssocID="{1AD20D26-B652-4F96-9A03-C3412DF776C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ried Face with No Fill"/>
        </a:ext>
      </dgm:extLst>
    </dgm:pt>
    <dgm:pt modelId="{5AD8DDD8-97E0-46AC-92E0-8B593212A598}" type="pres">
      <dgm:prSet presAssocID="{1AD20D26-B652-4F96-9A03-C3412DF776CD}" presName="spaceRect" presStyleCnt="0"/>
      <dgm:spPr/>
    </dgm:pt>
    <dgm:pt modelId="{42392EE6-E7F9-487B-B468-0BD1DD5D6C54}" type="pres">
      <dgm:prSet presAssocID="{1AD20D26-B652-4F96-9A03-C3412DF776C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8E0AB5D-EA1B-4970-93A5-702D7F413C14}" srcId="{96CC8B9E-BB27-47DF-9F4A-D2914FA43EA7}" destId="{1AD20D26-B652-4F96-9A03-C3412DF776CD}" srcOrd="3" destOrd="0" parTransId="{077CC90D-AB98-483A-9E00-A686AE904019}" sibTransId="{52FB8E5B-787B-448E-B93C-A9911DD28FDB}"/>
    <dgm:cxn modelId="{7B1EF85D-659E-4432-9FF6-2327BFC01FA8}" type="presOf" srcId="{6383BA21-710E-457B-B3D5-DA97001CAFC3}" destId="{07D5C637-EDC1-4387-A6C7-30E64FC7C7E2}" srcOrd="0" destOrd="0" presId="urn:microsoft.com/office/officeart/2018/2/layout/IconVerticalSolidList"/>
    <dgm:cxn modelId="{4A98FB89-1A15-4F17-AF22-F3549615677D}" type="presOf" srcId="{1AD20D26-B652-4F96-9A03-C3412DF776CD}" destId="{42392EE6-E7F9-487B-B468-0BD1DD5D6C54}" srcOrd="0" destOrd="0" presId="urn:microsoft.com/office/officeart/2018/2/layout/IconVerticalSolidList"/>
    <dgm:cxn modelId="{B8DC2290-D1A2-4BC4-8B21-69229806FB37}" srcId="{96CC8B9E-BB27-47DF-9F4A-D2914FA43EA7}" destId="{F43155B2-3888-40C8-8BC4-7D5A56A70845}" srcOrd="2" destOrd="0" parTransId="{8D3C9855-8CAC-4D21-954C-837435BEAEF3}" sibTransId="{0FA6EBCF-20A6-4689-81DC-A213B17176F2}"/>
    <dgm:cxn modelId="{1259199D-3648-4681-8AF9-6B897AD4BDE4}" srcId="{96CC8B9E-BB27-47DF-9F4A-D2914FA43EA7}" destId="{6383BA21-710E-457B-B3D5-DA97001CAFC3}" srcOrd="0" destOrd="0" parTransId="{7041B31B-7B5B-4093-BBE6-6D29417BD744}" sibTransId="{6509FD1B-45B9-4557-B27C-0AF0BD106FE7}"/>
    <dgm:cxn modelId="{BF2CF5AF-E060-4910-B55A-076D832510A5}" type="presOf" srcId="{96CC8B9E-BB27-47DF-9F4A-D2914FA43EA7}" destId="{B1B7DCE3-4A5C-4F2F-A351-07A7527A8985}" srcOrd="0" destOrd="0" presId="urn:microsoft.com/office/officeart/2018/2/layout/IconVerticalSolidList"/>
    <dgm:cxn modelId="{83D34ECC-0194-4660-A9F3-51E4790827C9}" type="presOf" srcId="{95B1C035-0F9C-40E6-ACBD-00F1C83CE837}" destId="{F2A75027-DFFC-4543-8290-26DADC103233}" srcOrd="0" destOrd="0" presId="urn:microsoft.com/office/officeart/2018/2/layout/IconVerticalSolidList"/>
    <dgm:cxn modelId="{E47E40E0-9BCB-4981-8CC7-1CC2466165E5}" type="presOf" srcId="{F43155B2-3888-40C8-8BC4-7D5A56A70845}" destId="{869C3DCF-2C0A-4232-BC75-5F611AB732A3}" srcOrd="0" destOrd="0" presId="urn:microsoft.com/office/officeart/2018/2/layout/IconVerticalSolidList"/>
    <dgm:cxn modelId="{37BE0BE7-59B1-4A05-B240-5A167402F025}" srcId="{96CC8B9E-BB27-47DF-9F4A-D2914FA43EA7}" destId="{95B1C035-0F9C-40E6-ACBD-00F1C83CE837}" srcOrd="1" destOrd="0" parTransId="{E7678EE7-98D1-43F0-9A13-A209F0EA067C}" sibTransId="{F3B0FE1E-F1FF-4DDA-B294-31070D29AF6E}"/>
    <dgm:cxn modelId="{AC375067-FC5C-4723-9704-93D40A3F7517}" type="presParOf" srcId="{B1B7DCE3-4A5C-4F2F-A351-07A7527A8985}" destId="{B8E85F69-257E-486E-B2EB-17A4075CC4A6}" srcOrd="0" destOrd="0" presId="urn:microsoft.com/office/officeart/2018/2/layout/IconVerticalSolidList"/>
    <dgm:cxn modelId="{C27799BF-D4DD-454D-8768-CBB76F8B7F57}" type="presParOf" srcId="{B8E85F69-257E-486E-B2EB-17A4075CC4A6}" destId="{FF140DB8-2A35-4564-B752-8ABE7554236B}" srcOrd="0" destOrd="0" presId="urn:microsoft.com/office/officeart/2018/2/layout/IconVerticalSolidList"/>
    <dgm:cxn modelId="{800AAAC7-B51F-4155-AA98-DF75C95358BC}" type="presParOf" srcId="{B8E85F69-257E-486E-B2EB-17A4075CC4A6}" destId="{DA0909EB-6821-4191-9661-D55CFC7CD12F}" srcOrd="1" destOrd="0" presId="urn:microsoft.com/office/officeart/2018/2/layout/IconVerticalSolidList"/>
    <dgm:cxn modelId="{DB8D7B2F-52C9-4EC1-8399-1967098DC53E}" type="presParOf" srcId="{B8E85F69-257E-486E-B2EB-17A4075CC4A6}" destId="{D984F252-E42B-4E66-A48D-C0067C006AB7}" srcOrd="2" destOrd="0" presId="urn:microsoft.com/office/officeart/2018/2/layout/IconVerticalSolidList"/>
    <dgm:cxn modelId="{AADD2C9D-ACD0-4D26-B3CD-3B5BC75E37AB}" type="presParOf" srcId="{B8E85F69-257E-486E-B2EB-17A4075CC4A6}" destId="{07D5C637-EDC1-4387-A6C7-30E64FC7C7E2}" srcOrd="3" destOrd="0" presId="urn:microsoft.com/office/officeart/2018/2/layout/IconVerticalSolidList"/>
    <dgm:cxn modelId="{91D17847-4F07-4319-9A69-917B2DC69E0E}" type="presParOf" srcId="{B1B7DCE3-4A5C-4F2F-A351-07A7527A8985}" destId="{4B3DBBA2-4DCA-4366-A8B7-8B4F59FB0B95}" srcOrd="1" destOrd="0" presId="urn:microsoft.com/office/officeart/2018/2/layout/IconVerticalSolidList"/>
    <dgm:cxn modelId="{7430524A-CC2B-474F-B2CF-A83B082DF6C6}" type="presParOf" srcId="{B1B7DCE3-4A5C-4F2F-A351-07A7527A8985}" destId="{F581C0AA-01AA-40BD-8A92-23AD01DD07CC}" srcOrd="2" destOrd="0" presId="urn:microsoft.com/office/officeart/2018/2/layout/IconVerticalSolidList"/>
    <dgm:cxn modelId="{2AA4749D-459C-49E2-833A-664C337837E4}" type="presParOf" srcId="{F581C0AA-01AA-40BD-8A92-23AD01DD07CC}" destId="{BF72B6F3-91DA-4B3F-8CF3-E9B4919E0479}" srcOrd="0" destOrd="0" presId="urn:microsoft.com/office/officeart/2018/2/layout/IconVerticalSolidList"/>
    <dgm:cxn modelId="{2AE38732-8DD9-42B0-958B-DA789A987645}" type="presParOf" srcId="{F581C0AA-01AA-40BD-8A92-23AD01DD07CC}" destId="{FCBD52AD-9F71-4D57-B35B-AEF90A6914D4}" srcOrd="1" destOrd="0" presId="urn:microsoft.com/office/officeart/2018/2/layout/IconVerticalSolidList"/>
    <dgm:cxn modelId="{679F3A5E-FCCD-4092-9D5C-7D4828CABC90}" type="presParOf" srcId="{F581C0AA-01AA-40BD-8A92-23AD01DD07CC}" destId="{774834E3-C020-42DC-A7A4-B4FBA0DA6456}" srcOrd="2" destOrd="0" presId="urn:microsoft.com/office/officeart/2018/2/layout/IconVerticalSolidList"/>
    <dgm:cxn modelId="{07C37728-902C-49A7-90C8-7E8C01E79966}" type="presParOf" srcId="{F581C0AA-01AA-40BD-8A92-23AD01DD07CC}" destId="{F2A75027-DFFC-4543-8290-26DADC103233}" srcOrd="3" destOrd="0" presId="urn:microsoft.com/office/officeart/2018/2/layout/IconVerticalSolidList"/>
    <dgm:cxn modelId="{2988D383-8087-4AFD-8AF9-592C8B9348B5}" type="presParOf" srcId="{B1B7DCE3-4A5C-4F2F-A351-07A7527A8985}" destId="{92FEE0F4-1FE0-4308-A895-B1F86D6D4B67}" srcOrd="3" destOrd="0" presId="urn:microsoft.com/office/officeart/2018/2/layout/IconVerticalSolidList"/>
    <dgm:cxn modelId="{21ACC75E-59B0-47CE-ADD1-FE99F969357A}" type="presParOf" srcId="{B1B7DCE3-4A5C-4F2F-A351-07A7527A8985}" destId="{3CA101CB-5994-47DE-96CA-37FDA8DD96A9}" srcOrd="4" destOrd="0" presId="urn:microsoft.com/office/officeart/2018/2/layout/IconVerticalSolidList"/>
    <dgm:cxn modelId="{C198C95C-3ED5-489B-B400-ACED49563688}" type="presParOf" srcId="{3CA101CB-5994-47DE-96CA-37FDA8DD96A9}" destId="{0FE760F3-547B-4F87-ACF2-4D78E64B917B}" srcOrd="0" destOrd="0" presId="urn:microsoft.com/office/officeart/2018/2/layout/IconVerticalSolidList"/>
    <dgm:cxn modelId="{9ED2A111-E08B-464E-AC54-C3D3EAB86F10}" type="presParOf" srcId="{3CA101CB-5994-47DE-96CA-37FDA8DD96A9}" destId="{22EF2E9C-1047-44AA-A1C7-D807F0C09554}" srcOrd="1" destOrd="0" presId="urn:microsoft.com/office/officeart/2018/2/layout/IconVerticalSolidList"/>
    <dgm:cxn modelId="{587C9A32-5A67-4D25-B77A-2E253193E247}" type="presParOf" srcId="{3CA101CB-5994-47DE-96CA-37FDA8DD96A9}" destId="{061E240C-42F7-4603-942D-AC537E9E3B81}" srcOrd="2" destOrd="0" presId="urn:microsoft.com/office/officeart/2018/2/layout/IconVerticalSolidList"/>
    <dgm:cxn modelId="{5AC73EBF-BCAE-4BDF-AB33-6EC939F1BD2B}" type="presParOf" srcId="{3CA101CB-5994-47DE-96CA-37FDA8DD96A9}" destId="{869C3DCF-2C0A-4232-BC75-5F611AB732A3}" srcOrd="3" destOrd="0" presId="urn:microsoft.com/office/officeart/2018/2/layout/IconVerticalSolidList"/>
    <dgm:cxn modelId="{B8D79D75-6924-45FA-9CA4-C2EEAE7F7912}" type="presParOf" srcId="{B1B7DCE3-4A5C-4F2F-A351-07A7527A8985}" destId="{F5B95B16-331C-4CAE-925E-ED49FA8B5121}" srcOrd="5" destOrd="0" presId="urn:microsoft.com/office/officeart/2018/2/layout/IconVerticalSolidList"/>
    <dgm:cxn modelId="{386BA816-53AF-4F0A-B4AA-C8CF454FB0A2}" type="presParOf" srcId="{B1B7DCE3-4A5C-4F2F-A351-07A7527A8985}" destId="{E013D206-3CB5-42A7-922B-D7BA61D75C9C}" srcOrd="6" destOrd="0" presId="urn:microsoft.com/office/officeart/2018/2/layout/IconVerticalSolidList"/>
    <dgm:cxn modelId="{EE3618F6-F346-4800-BB6E-E0ED6D13B6A0}" type="presParOf" srcId="{E013D206-3CB5-42A7-922B-D7BA61D75C9C}" destId="{6949F833-D85F-4FFE-A71C-A2FFCBEC2749}" srcOrd="0" destOrd="0" presId="urn:microsoft.com/office/officeart/2018/2/layout/IconVerticalSolidList"/>
    <dgm:cxn modelId="{7707D8EF-1831-483B-9071-FE171CDD287A}" type="presParOf" srcId="{E013D206-3CB5-42A7-922B-D7BA61D75C9C}" destId="{7378B539-B5F8-47A0-B8D8-D54633829920}" srcOrd="1" destOrd="0" presId="urn:microsoft.com/office/officeart/2018/2/layout/IconVerticalSolidList"/>
    <dgm:cxn modelId="{B8B57CEF-911A-4826-8CDA-A944DE028591}" type="presParOf" srcId="{E013D206-3CB5-42A7-922B-D7BA61D75C9C}" destId="{5AD8DDD8-97E0-46AC-92E0-8B593212A598}" srcOrd="2" destOrd="0" presId="urn:microsoft.com/office/officeart/2018/2/layout/IconVerticalSolidList"/>
    <dgm:cxn modelId="{8E93D596-FC41-4819-8D7C-B5A45F8D9429}" type="presParOf" srcId="{E013D206-3CB5-42A7-922B-D7BA61D75C9C}" destId="{42392EE6-E7F9-487B-B468-0BD1DD5D6C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258FB-7050-4253-90A1-115433C4C565}">
      <dsp:nvSpPr>
        <dsp:cNvPr id="0" name=""/>
        <dsp:cNvSpPr/>
      </dsp:nvSpPr>
      <dsp:spPr>
        <a:xfrm>
          <a:off x="0" y="40687"/>
          <a:ext cx="6253721" cy="4077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Imię i nazwisko </a:t>
          </a:r>
          <a:endParaRPr lang="en-US" sz="1700" kern="1200" dirty="0"/>
        </a:p>
      </dsp:txBody>
      <dsp:txXfrm>
        <a:off x="19904" y="60591"/>
        <a:ext cx="6213913" cy="367937"/>
      </dsp:txXfrm>
    </dsp:sp>
    <dsp:sp modelId="{4C1AF5B0-6F61-478B-8EB8-8DBDA28072BA}">
      <dsp:nvSpPr>
        <dsp:cNvPr id="0" name=""/>
        <dsp:cNvSpPr/>
      </dsp:nvSpPr>
      <dsp:spPr>
        <a:xfrm>
          <a:off x="0" y="497392"/>
          <a:ext cx="6253721" cy="407745"/>
        </a:xfrm>
        <a:prstGeom prst="roundRect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Adres </a:t>
          </a:r>
          <a:endParaRPr lang="en-US" sz="1700" kern="1200"/>
        </a:p>
      </dsp:txBody>
      <dsp:txXfrm>
        <a:off x="19904" y="517296"/>
        <a:ext cx="6213913" cy="367937"/>
      </dsp:txXfrm>
    </dsp:sp>
    <dsp:sp modelId="{8494A26A-A83D-4206-841F-300200F13BAC}">
      <dsp:nvSpPr>
        <dsp:cNvPr id="0" name=""/>
        <dsp:cNvSpPr/>
      </dsp:nvSpPr>
      <dsp:spPr>
        <a:xfrm>
          <a:off x="0" y="954097"/>
          <a:ext cx="6253721" cy="40774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Data urodzenia </a:t>
          </a:r>
          <a:endParaRPr lang="en-US" sz="1700" kern="1200"/>
        </a:p>
      </dsp:txBody>
      <dsp:txXfrm>
        <a:off x="19904" y="974001"/>
        <a:ext cx="6213913" cy="367937"/>
      </dsp:txXfrm>
    </dsp:sp>
    <dsp:sp modelId="{1F9F9B43-E3DD-4A73-A5A9-34FBDD5CDB4A}">
      <dsp:nvSpPr>
        <dsp:cNvPr id="0" name=""/>
        <dsp:cNvSpPr/>
      </dsp:nvSpPr>
      <dsp:spPr>
        <a:xfrm>
          <a:off x="0" y="1410802"/>
          <a:ext cx="6253721" cy="407745"/>
        </a:xfrm>
        <a:prstGeom prst="roundRect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Szkoła do której uczęszczasz </a:t>
          </a:r>
          <a:endParaRPr lang="en-US" sz="1700" kern="1200"/>
        </a:p>
      </dsp:txBody>
      <dsp:txXfrm>
        <a:off x="19904" y="1430706"/>
        <a:ext cx="6213913" cy="367937"/>
      </dsp:txXfrm>
    </dsp:sp>
    <dsp:sp modelId="{16CF65D5-1041-49B9-BB2B-DD42315A2D64}">
      <dsp:nvSpPr>
        <dsp:cNvPr id="0" name=""/>
        <dsp:cNvSpPr/>
      </dsp:nvSpPr>
      <dsp:spPr>
        <a:xfrm>
          <a:off x="0" y="1867507"/>
          <a:ext cx="6253721" cy="40774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Adres e-mail </a:t>
          </a:r>
          <a:endParaRPr lang="en-US" sz="1700" kern="1200"/>
        </a:p>
      </dsp:txBody>
      <dsp:txXfrm>
        <a:off x="19904" y="1887411"/>
        <a:ext cx="6213913" cy="367937"/>
      </dsp:txXfrm>
    </dsp:sp>
    <dsp:sp modelId="{B972A320-4690-408E-B387-3976A627E144}">
      <dsp:nvSpPr>
        <dsp:cNvPr id="0" name=""/>
        <dsp:cNvSpPr/>
      </dsp:nvSpPr>
      <dsp:spPr>
        <a:xfrm>
          <a:off x="0" y="2324212"/>
          <a:ext cx="6253721" cy="4077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Numer telefonu</a:t>
          </a:r>
          <a:endParaRPr lang="en-US" sz="1700" kern="1200"/>
        </a:p>
      </dsp:txBody>
      <dsp:txXfrm>
        <a:off x="19904" y="2344116"/>
        <a:ext cx="6213913" cy="367937"/>
      </dsp:txXfrm>
    </dsp:sp>
    <dsp:sp modelId="{69FFB627-0D57-4D24-AEC0-AC1E983B6960}">
      <dsp:nvSpPr>
        <dsp:cNvPr id="0" name=""/>
        <dsp:cNvSpPr/>
      </dsp:nvSpPr>
      <dsp:spPr>
        <a:xfrm>
          <a:off x="0" y="2780917"/>
          <a:ext cx="6253721" cy="40774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Swoje zdjęcie </a:t>
          </a:r>
          <a:endParaRPr lang="en-US" sz="1700" kern="1200"/>
        </a:p>
      </dsp:txBody>
      <dsp:txXfrm>
        <a:off x="19904" y="2800821"/>
        <a:ext cx="6213913" cy="367937"/>
      </dsp:txXfrm>
    </dsp:sp>
    <dsp:sp modelId="{8393D281-E246-470D-AE20-C5C28E713007}">
      <dsp:nvSpPr>
        <dsp:cNvPr id="0" name=""/>
        <dsp:cNvSpPr/>
      </dsp:nvSpPr>
      <dsp:spPr>
        <a:xfrm>
          <a:off x="0" y="3237622"/>
          <a:ext cx="6253721" cy="407745"/>
        </a:xfrm>
        <a:prstGeom prst="roundRect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Hasło </a:t>
          </a:r>
          <a:endParaRPr lang="en-US" sz="1700" kern="1200"/>
        </a:p>
      </dsp:txBody>
      <dsp:txXfrm>
        <a:off x="19904" y="3257526"/>
        <a:ext cx="6213913" cy="367937"/>
      </dsp:txXfrm>
    </dsp:sp>
    <dsp:sp modelId="{35D15394-638E-4C49-9E29-8D916146065D}">
      <dsp:nvSpPr>
        <dsp:cNvPr id="0" name=""/>
        <dsp:cNvSpPr/>
      </dsp:nvSpPr>
      <dsp:spPr>
        <a:xfrm>
          <a:off x="0" y="3694327"/>
          <a:ext cx="6253721" cy="40774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Numer kąta bankowego</a:t>
          </a:r>
          <a:endParaRPr lang="en-US" sz="1700" kern="1200"/>
        </a:p>
      </dsp:txBody>
      <dsp:txXfrm>
        <a:off x="19904" y="3714231"/>
        <a:ext cx="6213913" cy="367937"/>
      </dsp:txXfrm>
    </dsp:sp>
    <dsp:sp modelId="{4EEE20DE-E015-4D81-BC5B-33F3E7B63509}">
      <dsp:nvSpPr>
        <dsp:cNvPr id="0" name=""/>
        <dsp:cNvSpPr/>
      </dsp:nvSpPr>
      <dsp:spPr>
        <a:xfrm>
          <a:off x="0" y="4151032"/>
          <a:ext cx="6253721" cy="407745"/>
        </a:xfrm>
        <a:prstGeom prst="roundRect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Plan zajęć </a:t>
          </a:r>
          <a:endParaRPr lang="en-US" sz="1700" kern="1200"/>
        </a:p>
      </dsp:txBody>
      <dsp:txXfrm>
        <a:off x="19904" y="4170936"/>
        <a:ext cx="6213913" cy="367937"/>
      </dsp:txXfrm>
    </dsp:sp>
    <dsp:sp modelId="{36759614-A620-4F72-A07E-284C37F0811F}">
      <dsp:nvSpPr>
        <dsp:cNvPr id="0" name=""/>
        <dsp:cNvSpPr/>
      </dsp:nvSpPr>
      <dsp:spPr>
        <a:xfrm>
          <a:off x="0" y="4607737"/>
          <a:ext cx="6253721" cy="4077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Hobby </a:t>
          </a:r>
          <a:endParaRPr lang="en-US" sz="1700" kern="1200"/>
        </a:p>
      </dsp:txBody>
      <dsp:txXfrm>
        <a:off x="19904" y="4627641"/>
        <a:ext cx="6213913" cy="36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6D9-BA55-4FFD-A7CD-BC9471AFBD47}">
      <dsp:nvSpPr>
        <dsp:cNvPr id="0" name=""/>
        <dsp:cNvSpPr/>
      </dsp:nvSpPr>
      <dsp:spPr>
        <a:xfrm>
          <a:off x="1747800" y="2621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58315-B085-42BD-9EAA-7FBBFB50C1E0}">
      <dsp:nvSpPr>
        <dsp:cNvPr id="0" name=""/>
        <dsp:cNvSpPr/>
      </dsp:nvSpPr>
      <dsp:spPr>
        <a:xfrm>
          <a:off x="559800" y="2615121"/>
          <a:ext cx="4320000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Ślad cyfrowy to wszystko co publikujesz w internecie.</a:t>
          </a:r>
          <a:endParaRPr lang="en-US" sz="2500" kern="1200"/>
        </a:p>
      </dsp:txBody>
      <dsp:txXfrm>
        <a:off x="559800" y="2615121"/>
        <a:ext cx="4320000" cy="1710000"/>
      </dsp:txXfrm>
    </dsp:sp>
    <dsp:sp modelId="{36CDC30E-1943-4F44-A85C-16D1E281B48F}">
      <dsp:nvSpPr>
        <dsp:cNvPr id="0" name=""/>
        <dsp:cNvSpPr/>
      </dsp:nvSpPr>
      <dsp:spPr>
        <a:xfrm>
          <a:off x="6823800" y="2621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45CE6-F85A-4515-8D33-82625FA121E4}">
      <dsp:nvSpPr>
        <dsp:cNvPr id="0" name=""/>
        <dsp:cNvSpPr/>
      </dsp:nvSpPr>
      <dsp:spPr>
        <a:xfrm>
          <a:off x="5635800" y="2615121"/>
          <a:ext cx="4320000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Nie da się go usunąć, nawet gdy będziesz chciał(a) to zrobić większość osób i tak go widziała, mogli nawet zrobić zrzut ekranu i go nieładnie edytować</a:t>
          </a:r>
          <a:r>
            <a:rPr lang="pl-PL" sz="1600" kern="1200" dirty="0"/>
            <a:t>. </a:t>
          </a:r>
          <a:endParaRPr lang="en-US" sz="1600" kern="1200" dirty="0"/>
        </a:p>
      </dsp:txBody>
      <dsp:txXfrm>
        <a:off x="5635800" y="2615121"/>
        <a:ext cx="4320000" cy="17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5DC02-8105-4B44-B139-35B89AFA14FD}">
      <dsp:nvSpPr>
        <dsp:cNvPr id="0" name=""/>
        <dsp:cNvSpPr/>
      </dsp:nvSpPr>
      <dsp:spPr>
        <a:xfrm>
          <a:off x="0" y="717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C6D91-B76A-4F39-A476-F9E8FADFB811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51B03-2EDC-41CA-9AD1-6409902172E8}">
      <dsp:nvSpPr>
        <dsp:cNvPr id="0" name=""/>
        <dsp:cNvSpPr/>
      </dsp:nvSpPr>
      <dsp:spPr>
        <a:xfrm>
          <a:off x="1939533" y="717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Zamknij stronę na której rozmawiasz z obcym. </a:t>
          </a:r>
          <a:endParaRPr lang="en-US" sz="2500" kern="1200"/>
        </a:p>
      </dsp:txBody>
      <dsp:txXfrm>
        <a:off x="1939533" y="717"/>
        <a:ext cx="4362067" cy="1679249"/>
      </dsp:txXfrm>
    </dsp:sp>
    <dsp:sp modelId="{61B505B5-60C1-43D9-A627-6F5FB87DE68D}">
      <dsp:nvSpPr>
        <dsp:cNvPr id="0" name=""/>
        <dsp:cNvSpPr/>
      </dsp:nvSpPr>
      <dsp:spPr>
        <a:xfrm>
          <a:off x="0" y="2099779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78A73-CBF4-4608-A56B-B021606AD54C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18142-F72C-46D6-95DF-D0F6A3A8715A}">
      <dsp:nvSpPr>
        <dsp:cNvPr id="0" name=""/>
        <dsp:cNvSpPr/>
      </dsp:nvSpPr>
      <dsp:spPr>
        <a:xfrm>
          <a:off x="1939533" y="2099779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Zgłoś to jak najszybciej  opiekunowi prawnemu lub rodzicom. </a:t>
          </a:r>
          <a:endParaRPr lang="en-US" sz="2500" kern="1200" dirty="0"/>
        </a:p>
      </dsp:txBody>
      <dsp:txXfrm>
        <a:off x="1939533" y="2099779"/>
        <a:ext cx="4362067" cy="1679249"/>
      </dsp:txXfrm>
    </dsp:sp>
    <dsp:sp modelId="{E69115CF-9BDC-4788-8DAD-3C37E42F23ED}">
      <dsp:nvSpPr>
        <dsp:cNvPr id="0" name=""/>
        <dsp:cNvSpPr/>
      </dsp:nvSpPr>
      <dsp:spPr>
        <a:xfrm>
          <a:off x="0" y="4198841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9DB52-D534-4316-B1CA-473EE9B8A597}">
      <dsp:nvSpPr>
        <dsp:cNvPr id="0" name=""/>
        <dsp:cNvSpPr/>
      </dsp:nvSpPr>
      <dsp:spPr>
        <a:xfrm>
          <a:off x="378661" y="4844531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492F3-5278-4BA6-B6E9-44D831AD8FEE}">
      <dsp:nvSpPr>
        <dsp:cNvPr id="0" name=""/>
        <dsp:cNvSpPr/>
      </dsp:nvSpPr>
      <dsp:spPr>
        <a:xfrm>
          <a:off x="1939533" y="4198841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Sprawdź ustawienia aplikacji, aby zobaczyć czy twoje wpisy są dostępne publicznie.</a:t>
          </a:r>
          <a:endParaRPr lang="en-US" sz="2500" kern="1200"/>
        </a:p>
      </dsp:txBody>
      <dsp:txXfrm>
        <a:off x="1939533" y="4198841"/>
        <a:ext cx="4362067" cy="1679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40DB8-2A35-4564-B752-8ABE7554236B}">
      <dsp:nvSpPr>
        <dsp:cNvPr id="0" name=""/>
        <dsp:cNvSpPr/>
      </dsp:nvSpPr>
      <dsp:spPr>
        <a:xfrm>
          <a:off x="0" y="1808"/>
          <a:ext cx="10515600" cy="9166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909EB-6821-4191-9661-D55CFC7CD12F}">
      <dsp:nvSpPr>
        <dsp:cNvPr id="0" name=""/>
        <dsp:cNvSpPr/>
      </dsp:nvSpPr>
      <dsp:spPr>
        <a:xfrm>
          <a:off x="277275" y="208046"/>
          <a:ext cx="504136" cy="5041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5C637-EDC1-4387-A6C7-30E64FC7C7E2}">
      <dsp:nvSpPr>
        <dsp:cNvPr id="0" name=""/>
        <dsp:cNvSpPr/>
      </dsp:nvSpPr>
      <dsp:spPr>
        <a:xfrm>
          <a:off x="1058686" y="180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Długotrwałe siedzenie przed komputerem lub laptopem może doprowadzić do urazów pleców i kręgosłupa, spowolnienia krążenia krwi oraz bólów stawów i mięśni. </a:t>
          </a:r>
          <a:endParaRPr lang="en-US" sz="2100" kern="1200"/>
        </a:p>
      </dsp:txBody>
      <dsp:txXfrm>
        <a:off x="1058686" y="1808"/>
        <a:ext cx="9456913" cy="916611"/>
      </dsp:txXfrm>
    </dsp:sp>
    <dsp:sp modelId="{BF72B6F3-91DA-4B3F-8CF3-E9B4919E0479}">
      <dsp:nvSpPr>
        <dsp:cNvPr id="0" name=""/>
        <dsp:cNvSpPr/>
      </dsp:nvSpPr>
      <dsp:spPr>
        <a:xfrm>
          <a:off x="0" y="1147573"/>
          <a:ext cx="10515600" cy="91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D52AD-9F71-4D57-B35B-AEF90A6914D4}">
      <dsp:nvSpPr>
        <dsp:cNvPr id="0" name=""/>
        <dsp:cNvSpPr/>
      </dsp:nvSpPr>
      <dsp:spPr>
        <a:xfrm>
          <a:off x="277275" y="1353811"/>
          <a:ext cx="504136" cy="5041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75027-DFFC-4543-8290-26DADC103233}">
      <dsp:nvSpPr>
        <dsp:cNvPr id="0" name=""/>
        <dsp:cNvSpPr/>
      </dsp:nvSpPr>
      <dsp:spPr>
        <a:xfrm>
          <a:off x="1058686" y="114757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Używanie myszy i innych urządzeń sterujących może doprowadzić do urażenia dłoni. </a:t>
          </a:r>
          <a:endParaRPr lang="en-US" sz="2100" kern="1200"/>
        </a:p>
      </dsp:txBody>
      <dsp:txXfrm>
        <a:off x="1058686" y="1147573"/>
        <a:ext cx="9456913" cy="916611"/>
      </dsp:txXfrm>
    </dsp:sp>
    <dsp:sp modelId="{0FE760F3-547B-4F87-ACF2-4D78E64B917B}">
      <dsp:nvSpPr>
        <dsp:cNvPr id="0" name=""/>
        <dsp:cNvSpPr/>
      </dsp:nvSpPr>
      <dsp:spPr>
        <a:xfrm>
          <a:off x="0" y="2293338"/>
          <a:ext cx="10515600" cy="9166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F2E9C-1047-44AA-A1C7-D807F0C09554}">
      <dsp:nvSpPr>
        <dsp:cNvPr id="0" name=""/>
        <dsp:cNvSpPr/>
      </dsp:nvSpPr>
      <dsp:spPr>
        <a:xfrm>
          <a:off x="277275" y="2499576"/>
          <a:ext cx="504136" cy="5041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C3DCF-2C0A-4232-BC75-5F611AB732A3}">
      <dsp:nvSpPr>
        <dsp:cNvPr id="0" name=""/>
        <dsp:cNvSpPr/>
      </dsp:nvSpPr>
      <dsp:spPr>
        <a:xfrm>
          <a:off x="1058686" y="229333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Niektóre gry zmniejszają kreatywność i umiejętności społeczne.</a:t>
          </a:r>
          <a:endParaRPr lang="en-US" sz="2100" kern="1200"/>
        </a:p>
      </dsp:txBody>
      <dsp:txXfrm>
        <a:off x="1058686" y="2293338"/>
        <a:ext cx="9456913" cy="916611"/>
      </dsp:txXfrm>
    </dsp:sp>
    <dsp:sp modelId="{6949F833-D85F-4FFE-A71C-A2FFCBEC2749}">
      <dsp:nvSpPr>
        <dsp:cNvPr id="0" name=""/>
        <dsp:cNvSpPr/>
      </dsp:nvSpPr>
      <dsp:spPr>
        <a:xfrm>
          <a:off x="0" y="3439103"/>
          <a:ext cx="10515600" cy="9166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8B539-B5F8-47A0-B8D8-D54633829920}">
      <dsp:nvSpPr>
        <dsp:cNvPr id="0" name=""/>
        <dsp:cNvSpPr/>
      </dsp:nvSpPr>
      <dsp:spPr>
        <a:xfrm>
          <a:off x="277275" y="3645341"/>
          <a:ext cx="504136" cy="5041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92EE6-E7F9-487B-B468-0BD1DD5D6C54}">
      <dsp:nvSpPr>
        <dsp:cNvPr id="0" name=""/>
        <dsp:cNvSpPr/>
      </dsp:nvSpPr>
      <dsp:spPr>
        <a:xfrm>
          <a:off x="1058686" y="343910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Zaburzenia widzenia, bóle głowy, chudnięcie, bóle oczu. </a:t>
          </a:r>
          <a:endParaRPr lang="en-US" sz="2100" kern="1200"/>
        </a:p>
      </dsp:txBody>
      <dsp:txXfrm>
        <a:off x="1058686" y="3439103"/>
        <a:ext cx="9456913" cy="91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0:20.6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6:15.8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0,'5'0,"1"0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0:33.65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4.1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4.95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0,'0'5,"0"0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5.5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367 1,'-4'4,"-6"6,-1 4,-2 6,-4 2,-7 1,-7 2,-8 5,-12 4,-7 10,-1 6,9-7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6.2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99,'5'0,"0"-4,0-6,0-4,-2-5,3-7,0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6.9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1,'4'0,"1"4,0 5,-1 6,-1 4,3 7,1 3,2 5,5 1,4-1,11-3,13-2,20 2,24 4,30 4,33 4,35 11,-12-4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17:05:17.4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0,'4'0,"1"0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8F08A-4465-4083-9B65-76D7A94EC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C576916-A62A-4CCC-AA74-5630B9A85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9DDEA5-C742-49B2-B4DB-6D54E00C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B9E95B-8DA9-4FDE-8B1B-0B2500C6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392D73-F467-4509-931A-3348DBA2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67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9A0292-C9B6-4F94-801A-C69379EC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5887C20-07F3-4B31-98D6-96CCACBA3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8D4CDC-90B0-4742-90BD-CCE0754F6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CA0AC9-7C22-45EA-9266-49750360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FC3C2-D2CB-438B-8238-2429211C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66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E75FA0-52B9-441C-B1CD-380DB975F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4FBE25-5DAE-466A-9B4A-C6F8FCE19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194455-DFFC-4E4A-8395-7E9B99C6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77CCA0-0C7A-4600-B94C-BF4489B3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73A729-363E-4013-9EA5-0E65D77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51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A0FA9-EDD6-43F6-8F66-0D527FBE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FD9DB-AD77-45A7-9A8D-FD7737E7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27B4D7-52C5-433C-B2C6-84BCAC2D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B805F7-8919-40EF-AF24-BDDE136C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FF4B2A-06FC-4704-B285-26D43951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19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2C69A3-22E7-46F6-A54C-9AADF5C0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E7383C-E71A-4AAD-AC9D-4FFCE3637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5BD994-A1EC-48AE-93E3-5940C830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D13996-0714-4459-B764-08869CA9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3ED9F4-E660-4596-B83C-1FBB835B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04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8A69A-BEE2-4A69-BA72-2442571E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9D98C1-F7DF-4E7E-9A50-2DE776057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C65B31-1352-4605-925B-656EAD6E3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9C6CBC-50B0-4586-910E-DDD19141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10CBDE-4C5F-48A4-B206-C377AC22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1B95F8-020B-461F-8235-C943EAB4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90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B38FE5-593B-49C0-8791-CCB9F67B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A87D92-14BF-486F-BB27-BDF587C0F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872D247-29B6-42A6-A1A1-5C0B3505C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7F16943-6E94-403B-BF45-183749ED5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E1F653-AC5A-40A7-A6FD-65EE38618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691882A-4C0E-4147-968F-D99A9805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D8B38F0-54FF-4D9A-952D-3E0939A7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B3BD2D9-0956-4F20-8653-645043BB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89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AE3D2-F82F-4048-ABE9-695EC439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B778FB2-7C8E-4A51-8C0C-FF9C888F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A11F6EC-606E-4893-AA03-62C850A9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C052094-F96D-448A-BB5B-C0DC296D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9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4258BDC-F408-40E3-9773-C9042B59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FF75013-A523-4505-8FC2-DA8700F0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9EDA9D9-BFBB-4E2D-9ED6-90C977F5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97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ACEEE-551D-4552-AB1B-C1EDBCFE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974651-0503-4FD3-95A4-72A64213E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3AF62A-C7B0-42FF-8A3D-1E8EB6230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9C6E23-17FA-4977-AC61-4AF4697D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ACE9BA-1506-4063-9D0E-2E3D0D2C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443856-B3E5-46CE-9B6E-CB1F3D2F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48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82281A-82FB-40BA-8F92-BE81FD6E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F6B682B-B1D9-436B-8987-3D96764EE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64C27D-D748-46A7-AD7B-21D955CF0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F656F91-19CE-4CC8-80A1-90FFA955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4E75D6-4003-479E-8CBD-9B149802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515CBB9-C7F0-44B2-8B2F-27259A0E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1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EC7C322-A076-4E03-B8D8-ADB324CD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3AE780-54F0-420E-8899-9B31FCF43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7E180E-BF81-49ED-A2D6-FB5B7EDA9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51E1-9E38-49E4-8EEC-0735E693198B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FE3E91-AA50-4DAE-8EAD-4D81B039A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E5B0A1-9AB8-4F27-9F85-5EC4EE2E7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2B51-E5FC-47DC-A7B2-5CB868B5F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1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customXml" Target="../ink/ink9.xml"/><Relationship Id="rId3" Type="http://schemas.openxmlformats.org/officeDocument/2006/relationships/image" Target="../media/image1.png"/><Relationship Id="rId7" Type="http://schemas.openxmlformats.org/officeDocument/2006/relationships/customXml" Target="../ink/ink6.xml"/><Relationship Id="rId12" Type="http://schemas.openxmlformats.org/officeDocument/2006/relationships/image" Target="../media/image2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25.png"/><Relationship Id="rId4" Type="http://schemas.openxmlformats.org/officeDocument/2006/relationships/customXml" Target="../ink/ink4.xml"/><Relationship Id="rId9" Type="http://schemas.openxmlformats.org/officeDocument/2006/relationships/customXml" Target="../ink/ink7.xml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CF2F4D-5F21-4EBC-AFD1-F4BED881B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pl-PL" sz="4700" dirty="0"/>
              <a:t>Zasady bezpiecznego korzystania z </a:t>
            </a:r>
            <a:r>
              <a:rPr lang="pl-PL" sz="4700" dirty="0" err="1"/>
              <a:t>internetu</a:t>
            </a:r>
            <a:r>
              <a:rPr lang="pl-PL" sz="4700" dirty="0">
                <a:sym typeface="Wingdings" panose="05000000000000000000" pitchFamily="2" charset="2"/>
              </a:rPr>
              <a:t> </a:t>
            </a:r>
            <a:endParaRPr lang="pl-PL" sz="47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A93481-1578-4623-B943-AB16E103C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43199"/>
            <a:ext cx="4875465" cy="175077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FA41DCF7-C994-4B9B-A6D4-B8350BB3A2F9}"/>
                  </a:ext>
                </a:extLst>
              </p14:cNvPr>
              <p14:cNvContentPartPr/>
              <p14:nvPr/>
            </p14:nvContentPartPr>
            <p14:xfrm>
              <a:off x="-688320" y="2098354"/>
              <a:ext cx="360" cy="360"/>
            </p14:xfrm>
          </p:contentPart>
        </mc:Choice>
        <mc:Fallback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FA41DCF7-C994-4B9B-A6D4-B8350BB3A2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696960" y="208935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59B82AD6-2773-422A-AB87-700005354A51}"/>
                  </a:ext>
                </a:extLst>
              </p14:cNvPr>
              <p14:cNvContentPartPr/>
              <p14:nvPr/>
            </p14:nvContentPartPr>
            <p14:xfrm>
              <a:off x="10639920" y="4026833"/>
              <a:ext cx="3960" cy="360"/>
            </p14:xfrm>
          </p:contentPart>
        </mc:Choice>
        <mc:Fallback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59B82AD6-2773-422A-AB87-700005354A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30920" y="4017833"/>
                <a:ext cx="216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6316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1" name="Freeform: Shape 1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2" name="Freeform: Shape 1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 1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EC22314-2183-4037-82E9-B66C8D16B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65" y="1495956"/>
            <a:ext cx="6418471" cy="26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sz="5000" b="1" dirty="0">
                <a:solidFill>
                  <a:schemeClr val="bg1"/>
                </a:solidFill>
              </a:rPr>
              <a:t>Autorstwa</a:t>
            </a:r>
            <a:b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pl-PL" sz="5000" b="1" dirty="0">
                <a:solidFill>
                  <a:schemeClr val="bg1"/>
                </a:solidFill>
              </a:rPr>
              <a:t>Natalii</a:t>
            </a:r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Stasiewicz</a:t>
            </a:r>
            <a:r>
              <a:rPr lang="pl-PL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i Julii</a:t>
            </a:r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5000" b="1" dirty="0">
                <a:solidFill>
                  <a:schemeClr val="bg1"/>
                </a:solidFill>
              </a:rPr>
              <a:t>Zalewskiej </a:t>
            </a:r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 </a:t>
            </a:r>
            <a:r>
              <a:rPr lang="en-US" sz="5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klasy</a:t>
            </a:r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4c </a:t>
            </a:r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en-US" sz="5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" name="Freeform: Shape 2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58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9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60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61" name="Oval 3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2" name="Oval 3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3" name="Freeform: Shape 3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3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3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3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4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EB2095-AAC4-4F9C-8F06-D6150FD81F5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2967854" y="443347"/>
            <a:ext cx="147781" cy="498762"/>
          </a:xfrm>
        </p:spPr>
        <p:txBody>
          <a:bodyPr/>
          <a:lstStyle/>
          <a:p>
            <a:endParaRPr lang="pl-P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Pismo odręczne 3">
                <a:extLst>
                  <a:ext uri="{FF2B5EF4-FFF2-40B4-BE49-F238E27FC236}">
                    <a16:creationId xmlns:a16="http://schemas.microsoft.com/office/drawing/2014/main" id="{649509EA-8AF6-4464-8092-73E5640D89C9}"/>
                  </a:ext>
                </a:extLst>
              </p14:cNvPr>
              <p14:cNvContentPartPr/>
              <p14:nvPr/>
            </p14:nvContentPartPr>
            <p14:xfrm>
              <a:off x="4545429" y="1497429"/>
              <a:ext cx="360" cy="360"/>
            </p14:xfrm>
          </p:contentPart>
        </mc:Choice>
        <mc:Fallback>
          <p:pic>
            <p:nvPicPr>
              <p:cNvPr id="4" name="Pismo odręczne 3">
                <a:extLst>
                  <a:ext uri="{FF2B5EF4-FFF2-40B4-BE49-F238E27FC236}">
                    <a16:creationId xmlns:a16="http://schemas.microsoft.com/office/drawing/2014/main" id="{649509EA-8AF6-4464-8092-73E5640D89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6789" y="14887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Pismo odręczne 4">
                <a:extLst>
                  <a:ext uri="{FF2B5EF4-FFF2-40B4-BE49-F238E27FC236}">
                    <a16:creationId xmlns:a16="http://schemas.microsoft.com/office/drawing/2014/main" id="{5DE97E20-FE6E-4062-BED3-F3E6687A89BD}"/>
                  </a:ext>
                </a:extLst>
              </p14:cNvPr>
              <p14:cNvContentPartPr/>
              <p14:nvPr/>
            </p14:nvContentPartPr>
            <p14:xfrm>
              <a:off x="3117309" y="1001349"/>
              <a:ext cx="360" cy="360"/>
            </p14:xfrm>
          </p:contentPart>
        </mc:Choice>
        <mc:Fallback>
          <p:pic>
            <p:nvPicPr>
              <p:cNvPr id="5" name="Pismo odręczne 4">
                <a:extLst>
                  <a:ext uri="{FF2B5EF4-FFF2-40B4-BE49-F238E27FC236}">
                    <a16:creationId xmlns:a16="http://schemas.microsoft.com/office/drawing/2014/main" id="{5DE97E20-FE6E-4062-BED3-F3E6687A89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8669" y="99234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Pismo odręczne 5">
                <a:extLst>
                  <a:ext uri="{FF2B5EF4-FFF2-40B4-BE49-F238E27FC236}">
                    <a16:creationId xmlns:a16="http://schemas.microsoft.com/office/drawing/2014/main" id="{959299EA-A3DE-4A66-94C7-CA62311E0E18}"/>
                  </a:ext>
                </a:extLst>
              </p14:cNvPr>
              <p14:cNvContentPartPr/>
              <p14:nvPr/>
            </p14:nvContentPartPr>
            <p14:xfrm>
              <a:off x="3160869" y="1941669"/>
              <a:ext cx="360" cy="3960"/>
            </p14:xfrm>
          </p:contentPart>
        </mc:Choice>
        <mc:Fallback>
          <p:pic>
            <p:nvPicPr>
              <p:cNvPr id="6" name="Pismo odręczne 5">
                <a:extLst>
                  <a:ext uri="{FF2B5EF4-FFF2-40B4-BE49-F238E27FC236}">
                    <a16:creationId xmlns:a16="http://schemas.microsoft.com/office/drawing/2014/main" id="{959299EA-A3DE-4A66-94C7-CA62311E0E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51869" y="1932669"/>
                <a:ext cx="1800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3FDF8933-EEC6-4F04-8D18-7FD8A92CA4E8}"/>
                  </a:ext>
                </a:extLst>
              </p14:cNvPr>
              <p14:cNvContentPartPr/>
              <p14:nvPr/>
            </p14:nvContentPartPr>
            <p14:xfrm>
              <a:off x="2846229" y="3064869"/>
              <a:ext cx="132480" cy="115560"/>
            </p14:xfrm>
          </p:contentPart>
        </mc:Choice>
        <mc:Fallback>
          <p:pic>
            <p:nvPicPr>
              <p:cNvPr id="7" name="Pismo odręczne 6">
                <a:extLst>
                  <a:ext uri="{FF2B5EF4-FFF2-40B4-BE49-F238E27FC236}">
                    <a16:creationId xmlns:a16="http://schemas.microsoft.com/office/drawing/2014/main" id="{3FDF8933-EEC6-4F04-8D18-7FD8A92CA4E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37229" y="3056229"/>
                <a:ext cx="1501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id="{71E24A40-2DCE-43C8-8A50-DA64881716C0}"/>
                  </a:ext>
                </a:extLst>
              </p14:cNvPr>
              <p14:cNvContentPartPr/>
              <p14:nvPr/>
            </p14:nvContentPartPr>
            <p14:xfrm>
              <a:off x="3935949" y="3961269"/>
              <a:ext cx="12960" cy="35640"/>
            </p14:xfrm>
          </p:contentPart>
        </mc:Choice>
        <mc:Fallback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71E24A40-2DCE-43C8-8A50-DA64881716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26949" y="3952629"/>
                <a:ext cx="3060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38327970-15FC-4A8E-9F2E-56AB1CBD3838}"/>
                  </a:ext>
                </a:extLst>
              </p14:cNvPr>
              <p14:cNvContentPartPr/>
              <p14:nvPr/>
            </p14:nvContentPartPr>
            <p14:xfrm>
              <a:off x="6261189" y="3622509"/>
              <a:ext cx="329760" cy="186480"/>
            </p14:xfrm>
          </p:contentPart>
        </mc:Choice>
        <mc:Fallback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38327970-15FC-4A8E-9F2E-56AB1CBD383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52549" y="3613869"/>
                <a:ext cx="34740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BC854005-C010-40AE-9D5B-747DE5310F3D}"/>
                  </a:ext>
                </a:extLst>
              </p14:cNvPr>
              <p14:cNvContentPartPr/>
              <p14:nvPr/>
            </p14:nvContentPartPr>
            <p14:xfrm>
              <a:off x="8568789" y="4058109"/>
              <a:ext cx="3600" cy="360"/>
            </p14:xfrm>
          </p:contentPart>
        </mc:Choice>
        <mc:Fallback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BC854005-C010-40AE-9D5B-747DE5310F3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560149" y="4049109"/>
                <a:ext cx="212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565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22C13604-4620-4753-A0C4-2C6DBCCC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pl-PL" sz="4800" dirty="0"/>
              <a:t>Jakich danych nie należy podawać w </a:t>
            </a:r>
            <a:r>
              <a:rPr lang="pl-PL" sz="4800" dirty="0" err="1"/>
              <a:t>internecie</a:t>
            </a:r>
            <a:r>
              <a:rPr lang="pl-PL" sz="4800" dirty="0"/>
              <a:t>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6695AF1-FBE7-86FB-2FEE-91CC98E36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74986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859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EB324A-29EC-4692-9D60-642988FA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77" y="434793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Co to ślad cyfrowy?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C416DCA-5935-781D-76E2-7A36B155B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2655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57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27D197-8AC7-439C-A642-5BA4AF1C4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Co zrobić gdy ktoś obcy chce dostać twoje dane osobowe?</a:t>
            </a:r>
          </a:p>
        </p:txBody>
      </p:sp>
      <p:grpSp>
        <p:nvGrpSpPr>
          <p:cNvPr id="136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89" name="Freeform: Shape 136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4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128" name="Symbol zastępczy zawartości 2">
            <a:extLst>
              <a:ext uri="{FF2B5EF4-FFF2-40B4-BE49-F238E27FC236}">
                <a16:creationId xmlns:a16="http://schemas.microsoft.com/office/drawing/2014/main" id="{0EC86D51-593B-DAA3-3E03-6358BFE4B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146092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795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D786F2C-1B9A-470E-9534-BFCCABE5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712" y="361967"/>
            <a:ext cx="7243618" cy="12920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sz="6000" dirty="0"/>
              <a:t>Zdrow</a:t>
            </a:r>
            <a:r>
              <a:rPr lang="pl-PL" sz="6000" kern="1200" dirty="0">
                <a:latin typeface="+mj-lt"/>
                <a:ea typeface="+mj-ea"/>
                <a:cs typeface="+mj-cs"/>
              </a:rPr>
              <a:t>ie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pl-PL" sz="6000" dirty="0"/>
              <a:t>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e-</a:t>
            </a:r>
            <a:r>
              <a:rPr lang="pl-PL" sz="6000" kern="1200" dirty="0">
                <a:latin typeface="+mj-lt"/>
                <a:ea typeface="+mj-ea"/>
                <a:cs typeface="+mj-cs"/>
              </a:rPr>
              <a:t>odpady </a:t>
            </a:r>
            <a:endParaRPr lang="en-US" sz="60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Graphic 5" descr="Recycle Sign">
            <a:extLst>
              <a:ext uri="{FF2B5EF4-FFF2-40B4-BE49-F238E27FC236}">
                <a16:creationId xmlns:a16="http://schemas.microsoft.com/office/drawing/2014/main" id="{B00D9EBE-4A84-B83D-CACD-362CBE47F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3623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315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B1B197-0393-44F0-8DCF-986B80B9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pl-PL" sz="3700" dirty="0"/>
              <a:t>Co powoduje siedzenie przy komputerze lub laptopie?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0A70CB2-01AA-65AB-8127-A0F45010B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282441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7CCA83-A76D-47F5-8F47-68004E5F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79" y="0"/>
            <a:ext cx="4609749" cy="13374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Co to są e-odpady?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8D8AE4A6-4A66-42A6-9058-8EA96BA3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E-odpady to oznacza elektroodpady, są bardzo szkodliwe dla środowiska.</a:t>
            </a:r>
            <a:r>
              <a:rPr lang="pl-PL" sz="2400" dirty="0">
                <a:sym typeface="Wingdings" panose="05000000000000000000" pitchFamily="2" charset="2"/>
              </a:rPr>
              <a:t> </a:t>
            </a:r>
          </a:p>
          <a:p>
            <a:pPr marL="0" indent="0">
              <a:buNone/>
            </a:pPr>
            <a:r>
              <a:rPr lang="pl-PL" sz="2400" dirty="0"/>
              <a:t>Elektroodpady to grupa odpadów obejmująca zużyty sprzęt elektryczny i elektroniczny. Do elektroodpadów zalicza się elektryczne urządzenia gospodarstwa domowego, sprzęt teleinformatyczny, telekomunikacyjny, audiowizualny, oświetleniowy i medyczny, narzędzia elektryczne i elektroniczne, automaty, czujniki, urządzenia pomiarowe itp. Elektroodpady nie mogą być wyrzucane łącznie z innymi odpadami, ponieważ zawierają substancje trujące dla środowiska i zwierząt na nim mieszkających. Zasady postępowania z elektroodpadami i prowadzenia ich odzysku regulowane są przez przepisy krajowe i unijne.</a:t>
            </a:r>
          </a:p>
        </p:txBody>
      </p:sp>
    </p:spTree>
    <p:extLst>
      <p:ext uri="{BB962C8B-B14F-4D97-AF65-F5344CB8AC3E}">
        <p14:creationId xmlns:p14="http://schemas.microsoft.com/office/powerpoint/2010/main" val="40382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0914E9-9A06-4827-9192-4B383AF5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Jak zdrowo korzystać z komputera lub laptopa?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C31D78-AE3C-4582-9CF8-16CD92E4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pl-PL" sz="2400" b="1"/>
              <a:t>Zapewnij sobie maksymalne pole widzenia poza ekranem monitora i dostrzegaj otoczenie </a:t>
            </a:r>
          </a:p>
          <a:p>
            <a:r>
              <a:rPr lang="pl-PL" sz="2400" b="1"/>
              <a:t>Mrugaj co 3-5 sekund </a:t>
            </a:r>
          </a:p>
          <a:p>
            <a:r>
              <a:rPr lang="pl-PL" sz="2400" b="1"/>
              <a:t>Wyeliminuj odblask </a:t>
            </a:r>
          </a:p>
          <a:p>
            <a:r>
              <a:rPr lang="pl-PL" sz="2400" b="1"/>
              <a:t>Zadbaj o właściwe oświetlenie </a:t>
            </a:r>
          </a:p>
          <a:p>
            <a:r>
              <a:rPr lang="pl-PL" sz="2400" b="1"/>
              <a:t>Zachowuj prawidłową pozycję ciała </a:t>
            </a:r>
          </a:p>
          <a:p>
            <a:r>
              <a:rPr lang="pl-PL" sz="2400" b="1"/>
              <a:t>Stosuj właściwą technikę pisania </a:t>
            </a:r>
          </a:p>
          <a:p>
            <a:r>
              <a:rPr lang="pl-PL" sz="2400" b="1"/>
              <a:t>Rób przerwy w pracy</a:t>
            </a:r>
          </a:p>
        </p:txBody>
      </p:sp>
    </p:spTree>
    <p:extLst>
      <p:ext uri="{BB962C8B-B14F-4D97-AF65-F5344CB8AC3E}">
        <p14:creationId xmlns:p14="http://schemas.microsoft.com/office/powerpoint/2010/main" val="24606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DCCA67-C78D-4304-82FC-395D252C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600" dirty="0">
                <a:solidFill>
                  <a:srgbClr val="FFFFFF"/>
                </a:solidFill>
              </a:rPr>
              <a:t>Jak prawidłowo korzystać z komputera?</a:t>
            </a:r>
          </a:p>
        </p:txBody>
      </p:sp>
      <p:sp>
        <p:nvSpPr>
          <p:cNvPr id="2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2C06A4-F04C-4E58-8DAD-9EE29478B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>
                    <a:alpha val="80000"/>
                  </a:schemeClr>
                </a:solidFill>
              </a:rPr>
              <a:t>Wzrok użytkownika komputera powinien być skierowany na wprost, a odległość twarzy od monitora to od 40 do 80 centymetrów (w zależności od wielkości monitora;) monitor powinien być nieznacznie odchylony do tyłu. Oświetlenie powinno być ustawione tak, aby światło nie odbijało się w monitorze.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tx1">
                    <a:alpha val="80000"/>
                  </a:schemeClr>
                </a:solidFill>
              </a:rPr>
              <a:t>Podczas siedzenia przy biurku plecy powinny być wyprostowane i oparte o siedzenie. Linia kręgosłupa i ud (chodzi o uda;) powinna tworzyć kąt prosty. Przedramiona opieramy o biurko w pozycji prostopadłej do kręgosłupa. Stopy leżą na ziemi.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5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438</Words>
  <Application>Microsoft Office PowerPoint</Application>
  <PresentationFormat>Panoramiczny</PresentationFormat>
  <Paragraphs>41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Zasady bezpiecznego korzystania z internetu </vt:lpstr>
      <vt:lpstr>Jakich danych nie należy podawać w internecie?</vt:lpstr>
      <vt:lpstr>Co to ślad cyfrowy? </vt:lpstr>
      <vt:lpstr>Co zrobić gdy ktoś obcy chce dostać twoje dane osobowe?</vt:lpstr>
      <vt:lpstr>Zdrowie i e-odpady </vt:lpstr>
      <vt:lpstr>Co powoduje siedzenie przy komputerze lub laptopie?</vt:lpstr>
      <vt:lpstr>Co to są e-odpady? </vt:lpstr>
      <vt:lpstr>Jak zdrowo korzystać z komputera lub laptopa?</vt:lpstr>
      <vt:lpstr>Jak prawidłowo korzystać z komputera?</vt:lpstr>
      <vt:lpstr>Autorstwa Natalii Stasiewicz i Julii Zalewskiej z klasy 4c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bezpiecznego korzystania z internetu </dc:title>
  <dc:creator>Stasiewicz, Arkadiusz (Allianz Polska)</dc:creator>
  <cp:lastModifiedBy>Stasiewicz, Arkadiusz (Allianz Polska)</cp:lastModifiedBy>
  <cp:revision>21</cp:revision>
  <dcterms:created xsi:type="dcterms:W3CDTF">2024-02-02T18:49:14Z</dcterms:created>
  <dcterms:modified xsi:type="dcterms:W3CDTF">2024-02-05T17:23:24Z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5f591a-3248-43e9-9b70-1ad50135772d_Enabled">
    <vt:lpwstr>true</vt:lpwstr>
  </property>
  <property fmtid="{D5CDD505-2E9C-101B-9397-08002B2CF9AE}" pid="3" name="MSIP_Label_ce5f591a-3248-43e9-9b70-1ad50135772d_SetDate">
    <vt:lpwstr>2024-02-02T21:15:44Z</vt:lpwstr>
  </property>
  <property fmtid="{D5CDD505-2E9C-101B-9397-08002B2CF9AE}" pid="4" name="MSIP_Label_ce5f591a-3248-43e9-9b70-1ad50135772d_Method">
    <vt:lpwstr>Privileged</vt:lpwstr>
  </property>
  <property fmtid="{D5CDD505-2E9C-101B-9397-08002B2CF9AE}" pid="5" name="MSIP_Label_ce5f591a-3248-43e9-9b70-1ad50135772d_Name">
    <vt:lpwstr>ce5f591a-3248-43e9-9b70-1ad50135772d</vt:lpwstr>
  </property>
  <property fmtid="{D5CDD505-2E9C-101B-9397-08002B2CF9AE}" pid="6" name="MSIP_Label_ce5f591a-3248-43e9-9b70-1ad50135772d_SiteId">
    <vt:lpwstr>6e06e42d-6925-47c6-b9e7-9581c7ca302a</vt:lpwstr>
  </property>
  <property fmtid="{D5CDD505-2E9C-101B-9397-08002B2CF9AE}" pid="7" name="MSIP_Label_ce5f591a-3248-43e9-9b70-1ad50135772d_ActionId">
    <vt:lpwstr>ac8d522a-c395-4e69-960a-d2ae1b6eb3ee</vt:lpwstr>
  </property>
  <property fmtid="{D5CDD505-2E9C-101B-9397-08002B2CF9AE}" pid="8" name="MSIP_Label_ce5f591a-3248-43e9-9b70-1ad50135772d_ContentBits">
    <vt:lpwstr>0</vt:lpwstr>
  </property>
</Properties>
</file>