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63a96511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1363a96511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63a96511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363a96511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63a96511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363a96511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63a96511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63a96511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63a96511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63a96511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63a96511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63a96511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63a96511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63a96511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63a96511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363a96511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143000" y="1298963"/>
            <a:ext cx="6858000" cy="13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86538"/>
              <a:buFont typeface="Calibri"/>
              <a:buNone/>
            </a:pPr>
            <a:r>
              <a:rPr lang="sk" b="1" dirty="0">
                <a:solidFill>
                  <a:srgbClr val="002060"/>
                </a:solidFill>
              </a:rPr>
              <a:t>Prezentácia výstupov z mobility v </a:t>
            </a:r>
            <a:r>
              <a:rPr lang="sk" b="1" dirty="0">
                <a:solidFill>
                  <a:srgbClr val="FFC000"/>
                </a:solidFill>
              </a:rPr>
              <a:t>Poľsku</a:t>
            </a:r>
            <a:endParaRPr b="1" dirty="0">
              <a:solidFill>
                <a:srgbClr val="FFC0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143000" y="3248710"/>
            <a:ext cx="6858000" cy="1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64285"/>
              <a:buNone/>
            </a:pPr>
            <a:r>
              <a:rPr lang="sk" b="1" dirty="0">
                <a:solidFill>
                  <a:srgbClr val="002060"/>
                </a:solidFill>
              </a:rPr>
              <a:t>Názov projektu: </a:t>
            </a:r>
            <a:r>
              <a:rPr lang="sk" b="1" dirty="0">
                <a:solidFill>
                  <a:srgbClr val="FFC000"/>
                </a:solidFill>
              </a:rPr>
              <a:t>„Nové príležitosti v oblasti multimédií a umenia VI. “ </a:t>
            </a:r>
            <a:endParaRPr dirty="0">
              <a:solidFill>
                <a:srgbClr val="FFC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ct val="64285"/>
              <a:buNone/>
            </a:pPr>
            <a:r>
              <a:rPr lang="sk" b="1" dirty="0">
                <a:solidFill>
                  <a:srgbClr val="002060"/>
                </a:solidFill>
              </a:rPr>
              <a:t>Č. projektu: </a:t>
            </a:r>
            <a:r>
              <a:rPr lang="sk" b="1" dirty="0">
                <a:solidFill>
                  <a:srgbClr val="FFC000"/>
                </a:solidFill>
              </a:rPr>
              <a:t>2020-1-SK01-KA116-077914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ct val="64285"/>
              <a:buNone/>
            </a:pPr>
            <a:r>
              <a:rPr lang="sk" b="1" dirty="0">
                <a:solidFill>
                  <a:srgbClr val="002060"/>
                </a:solidFill>
              </a:rPr>
              <a:t>Účastníci: </a:t>
            </a:r>
            <a:r>
              <a:rPr lang="sk" b="1" dirty="0">
                <a:solidFill>
                  <a:srgbClr val="FFC000"/>
                </a:solidFill>
              </a:rPr>
              <a:t>Miroslav Henžel, III.F</a:t>
            </a:r>
            <a:endParaRPr b="1" dirty="0">
              <a:solidFill>
                <a:srgbClr val="FFC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4285"/>
              <a:buNone/>
            </a:pPr>
            <a:endParaRPr dirty="0">
              <a:solidFill>
                <a:srgbClr val="FFC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39439"/>
            <a:ext cx="3386797" cy="69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2668" y="279682"/>
            <a:ext cx="2478332" cy="414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396525"/>
            <a:ext cx="85206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sk" sz="4000" b="1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Times New Roman"/>
                <a:cs typeface="Times New Roman"/>
                <a:sym typeface="Times New Roman"/>
              </a:rPr>
              <a:t>Schindlerov zoznam</a:t>
            </a:r>
            <a:endParaRPr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298221"/>
            <a:ext cx="8520600" cy="3270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k" b="1" dirty="0">
                <a:solidFill>
                  <a:srgbClr val="002060"/>
                </a:solidFill>
                <a:latin typeface="+mj-lt"/>
                <a:ea typeface="Times New Roman"/>
                <a:cs typeface="Times New Roman"/>
                <a:sym typeface="Times New Roman"/>
              </a:rPr>
              <a:t>V mojej práci som mal urobiť pohľadnice na tému filmu Schindlerov zoznam. Film sa natáčal hlavne v Krakove a tak som tam nafotil pár fotiek, ktorými som chcel napodobiť zábery z filmu. Navštívil som tak viaceré zaujímavé miesta. </a:t>
            </a:r>
            <a:endParaRPr b="1" dirty="0">
              <a:solidFill>
                <a:srgbClr val="002060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3520" b="1" dirty="0">
                <a:solidFill>
                  <a:srgbClr val="002060"/>
                </a:solidFill>
                <a:latin typeface="+mj-lt"/>
                <a:ea typeface="Times New Roman"/>
                <a:cs typeface="Times New Roman"/>
                <a:sym typeface="Times New Roman"/>
              </a:rPr>
              <a:t>Apartmán Schindlera</a:t>
            </a:r>
            <a:endParaRPr sz="3520" b="1" dirty="0">
              <a:solidFill>
                <a:srgbClr val="002060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k-SK" dirty="0" smtClean="0"/>
              <a:t>fotografie</a:t>
            </a:r>
            <a:endParaRPr dirty="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93024"/>
            <a:ext cx="4211474" cy="228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6375" y="1683500"/>
            <a:ext cx="4075924" cy="271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3520" b="1" dirty="0">
                <a:solidFill>
                  <a:srgbClr val="002060"/>
                </a:solidFill>
                <a:latin typeface="+mn-lt"/>
                <a:ea typeface="Times New Roman"/>
                <a:cs typeface="Times New Roman"/>
                <a:sym typeface="Times New Roman"/>
              </a:rPr>
              <a:t>Schindlerova fabrika</a:t>
            </a:r>
            <a:endParaRPr sz="3520" b="1" dirty="0">
              <a:solidFill>
                <a:srgbClr val="00206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sk-SK" dirty="0"/>
              <a:t>fotografie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18025"/>
            <a:ext cx="4219001" cy="22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9567" y="1718025"/>
            <a:ext cx="4062735" cy="22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3520" b="1" dirty="0">
                <a:solidFill>
                  <a:srgbClr val="002060"/>
                </a:solidFill>
                <a:latin typeface="+mj-lt"/>
                <a:ea typeface="Times New Roman"/>
                <a:cs typeface="Times New Roman"/>
                <a:sym typeface="Times New Roman"/>
              </a:rPr>
              <a:t>Dvor </a:t>
            </a:r>
            <a:r>
              <a:rPr lang="sk" sz="3520" b="1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  <a:sym typeface="Times New Roman"/>
              </a:rPr>
              <a:t>Getta</a:t>
            </a:r>
            <a:endParaRPr sz="3520" b="1" dirty="0">
              <a:solidFill>
                <a:srgbClr val="002060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sk-SK" dirty="0"/>
              <a:t>fotografie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66325"/>
            <a:ext cx="4409875" cy="238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9902" y="1666325"/>
            <a:ext cx="3583923" cy="238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3520" b="1" dirty="0">
                <a:solidFill>
                  <a:srgbClr val="002060"/>
                </a:solidFill>
                <a:latin typeface="+mj-lt"/>
                <a:ea typeface="Times New Roman"/>
                <a:cs typeface="Times New Roman"/>
                <a:sym typeface="Times New Roman"/>
              </a:rPr>
              <a:t>Schodisko</a:t>
            </a:r>
            <a:endParaRPr sz="3520" b="1" dirty="0">
              <a:solidFill>
                <a:srgbClr val="002060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sk-SK" dirty="0"/>
              <a:t>fotografie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06847"/>
            <a:ext cx="4260300" cy="230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9739" y="1706850"/>
            <a:ext cx="4102559" cy="230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3520" b="1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  <a:sym typeface="Times New Roman"/>
              </a:rPr>
              <a:t>Getto</a:t>
            </a:r>
            <a:endParaRPr sz="3520" b="1" dirty="0">
              <a:solidFill>
                <a:srgbClr val="002060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sk-SK" dirty="0"/>
              <a:t>fotografie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575" y="1552088"/>
            <a:ext cx="3926723" cy="261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739225"/>
            <a:ext cx="4140725" cy="22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1797315" y="1689052"/>
            <a:ext cx="554937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3120" b="1" dirty="0">
                <a:solidFill>
                  <a:srgbClr val="002060"/>
                </a:solidFill>
                <a:latin typeface="+mj-lt"/>
                <a:ea typeface="Times New Roman"/>
                <a:cs typeface="Times New Roman"/>
                <a:sym typeface="Times New Roman"/>
              </a:rPr>
              <a:t>Ďakujem za </a:t>
            </a:r>
            <a:r>
              <a:rPr lang="sk" sz="3120" b="1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  <a:sym typeface="Times New Roman"/>
              </a:rPr>
              <a:t>pozornosť a príležitosť zúčastniť sa mobility </a:t>
            </a:r>
            <a:r>
              <a:rPr lang="sk" sz="3120" b="1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  <a:sym typeface="Wingdings" panose="05000000000000000000" pitchFamily="2" charset="2"/>
              </a:rPr>
              <a:t></a:t>
            </a:r>
            <a:endParaRPr sz="3120" b="1" dirty="0">
              <a:solidFill>
                <a:srgbClr val="002060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</Words>
  <Application>Microsoft Office PowerPoint</Application>
  <PresentationFormat>Prezentácia na obrazovke (16:9)</PresentationFormat>
  <Paragraphs>17</Paragraphs>
  <Slides>8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Simple Light</vt:lpstr>
      <vt:lpstr>Prezentácia výstupov z mobility v Poľsku</vt:lpstr>
      <vt:lpstr>Schindlerov zoznam</vt:lpstr>
      <vt:lpstr>Apartmán Schindlera</vt:lpstr>
      <vt:lpstr>Schindlerova fabrika</vt:lpstr>
      <vt:lpstr>Dvor Getta</vt:lpstr>
      <vt:lpstr>Schodisko</vt:lpstr>
      <vt:lpstr>Getto</vt:lpstr>
      <vt:lpstr>Ďakujem za pozornosť a príležitosť zúčastniť sa mobility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výstupov z mobility v Poľsku</dc:title>
  <dc:creator>Zástupkyňa</dc:creator>
  <cp:lastModifiedBy>Zástupkyňa</cp:lastModifiedBy>
  <cp:revision>6</cp:revision>
  <dcterms:modified xsi:type="dcterms:W3CDTF">2023-02-19T16:52:57Z</dcterms:modified>
</cp:coreProperties>
</file>