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1B8015-B29D-608D-B944-FF6B0F63B672}" v="3" dt="2023-04-04T13:39:49.599"/>
    <p1510:client id="{96925FB8-CFCB-75F5-ED45-2755F9BF9CD4}" v="2" dt="2023-04-04T15:53:29.612"/>
    <p1510:client id="{D4CB6A60-E12E-4302-9231-D92CC796ABE7}" v="292" dt="2023-04-04T13:02:01.1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90" d="100"/>
          <a:sy n="90" d="100"/>
        </p:scale>
        <p:origin x="-3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6614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832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2B4CD28-604D-4D9D-89A8-12FAC7245F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4" descr="Obrázok, na ktorom je rastlina, kvet&#10;&#10;Automaticky generovaný popis">
            <a:extLst>
              <a:ext uri="{FF2B5EF4-FFF2-40B4-BE49-F238E27FC236}">
                <a16:creationId xmlns:a16="http://schemas.microsoft.com/office/drawing/2014/main" xmlns="" id="{6286EE2C-E746-7FA5-5BDA-23D25CAF46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2819" b="291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C9AD5DBC-DEC2-48AB-A2B9-164512BEAB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397424">
            <a:off x="496546" y="475905"/>
            <a:ext cx="5522001" cy="2792916"/>
          </a:xfrm>
          <a:custGeom>
            <a:avLst/>
            <a:gdLst>
              <a:gd name="connsiteX0" fmla="*/ 891379 w 4662985"/>
              <a:gd name="connsiteY0" fmla="*/ 1591181 h 1931508"/>
              <a:gd name="connsiteX1" fmla="*/ 126235 w 4662985"/>
              <a:gd name="connsiteY1" fmla="*/ 1242280 h 1931508"/>
              <a:gd name="connsiteX2" fmla="*/ 8887 w 4662985"/>
              <a:gd name="connsiteY2" fmla="*/ 549241 h 1931508"/>
              <a:gd name="connsiteX3" fmla="*/ 481994 w 4662985"/>
              <a:gd name="connsiteY3" fmla="*/ 38891 h 1931508"/>
              <a:gd name="connsiteX4" fmla="*/ 4176837 w 4662985"/>
              <a:gd name="connsiteY4" fmla="*/ 108043 h 1931508"/>
              <a:gd name="connsiteX5" fmla="*/ 4661945 w 4662985"/>
              <a:gd name="connsiteY5" fmla="*/ 598104 h 1931508"/>
              <a:gd name="connsiteX6" fmla="*/ 4354479 w 4662985"/>
              <a:gd name="connsiteY6" fmla="*/ 1472118 h 1931508"/>
              <a:gd name="connsiteX7" fmla="*/ 1274188 w 4662985"/>
              <a:gd name="connsiteY7" fmla="*/ 1591276 h 1931508"/>
              <a:gd name="connsiteX8" fmla="*/ 896713 w 4662985"/>
              <a:gd name="connsiteY8" fmla="*/ 1931509 h 1931508"/>
              <a:gd name="connsiteX9" fmla="*/ 891379 w 4662985"/>
              <a:gd name="connsiteY9" fmla="*/ 1591181 h 1931508"/>
              <a:gd name="connsiteX0" fmla="*/ 891157 w 4662763"/>
              <a:gd name="connsiteY0" fmla="*/ 1591181 h 1931509"/>
              <a:gd name="connsiteX1" fmla="*/ 215888 w 4662763"/>
              <a:gd name="connsiteY1" fmla="*/ 1252973 h 1931509"/>
              <a:gd name="connsiteX2" fmla="*/ 8665 w 4662763"/>
              <a:gd name="connsiteY2" fmla="*/ 549241 h 1931509"/>
              <a:gd name="connsiteX3" fmla="*/ 481772 w 4662763"/>
              <a:gd name="connsiteY3" fmla="*/ 38891 h 1931509"/>
              <a:gd name="connsiteX4" fmla="*/ 4176615 w 4662763"/>
              <a:gd name="connsiteY4" fmla="*/ 108043 h 1931509"/>
              <a:gd name="connsiteX5" fmla="*/ 4661723 w 4662763"/>
              <a:gd name="connsiteY5" fmla="*/ 598104 h 1931509"/>
              <a:gd name="connsiteX6" fmla="*/ 4354257 w 4662763"/>
              <a:gd name="connsiteY6" fmla="*/ 1472118 h 1931509"/>
              <a:gd name="connsiteX7" fmla="*/ 1273966 w 4662763"/>
              <a:gd name="connsiteY7" fmla="*/ 1591276 h 1931509"/>
              <a:gd name="connsiteX8" fmla="*/ 896491 w 4662763"/>
              <a:gd name="connsiteY8" fmla="*/ 1931509 h 1931509"/>
              <a:gd name="connsiteX9" fmla="*/ 891157 w 4662763"/>
              <a:gd name="connsiteY9" fmla="*/ 1591181 h 1931509"/>
              <a:gd name="connsiteX0" fmla="*/ 893955 w 4665561"/>
              <a:gd name="connsiteY0" fmla="*/ 1591181 h 1931509"/>
              <a:gd name="connsiteX1" fmla="*/ 218686 w 4665561"/>
              <a:gd name="connsiteY1" fmla="*/ 1252973 h 1931509"/>
              <a:gd name="connsiteX2" fmla="*/ 11463 w 4665561"/>
              <a:gd name="connsiteY2" fmla="*/ 549241 h 1931509"/>
              <a:gd name="connsiteX3" fmla="*/ 484570 w 4665561"/>
              <a:gd name="connsiteY3" fmla="*/ 38891 h 1931509"/>
              <a:gd name="connsiteX4" fmla="*/ 4179413 w 4665561"/>
              <a:gd name="connsiteY4" fmla="*/ 108043 h 1931509"/>
              <a:gd name="connsiteX5" fmla="*/ 4664521 w 4665561"/>
              <a:gd name="connsiteY5" fmla="*/ 598104 h 1931509"/>
              <a:gd name="connsiteX6" fmla="*/ 4357055 w 4665561"/>
              <a:gd name="connsiteY6" fmla="*/ 1472118 h 1931509"/>
              <a:gd name="connsiteX7" fmla="*/ 1276764 w 4665561"/>
              <a:gd name="connsiteY7" fmla="*/ 1591276 h 1931509"/>
              <a:gd name="connsiteX8" fmla="*/ 899289 w 4665561"/>
              <a:gd name="connsiteY8" fmla="*/ 1931509 h 1931509"/>
              <a:gd name="connsiteX9" fmla="*/ 893955 w 4665561"/>
              <a:gd name="connsiteY9" fmla="*/ 1591181 h 1931509"/>
              <a:gd name="connsiteX0" fmla="*/ 882812 w 4654418"/>
              <a:gd name="connsiteY0" fmla="*/ 1591181 h 1931509"/>
              <a:gd name="connsiteX1" fmla="*/ 409762 w 4654418"/>
              <a:gd name="connsiteY1" fmla="*/ 1317128 h 1931509"/>
              <a:gd name="connsiteX2" fmla="*/ 320 w 4654418"/>
              <a:gd name="connsiteY2" fmla="*/ 549241 h 1931509"/>
              <a:gd name="connsiteX3" fmla="*/ 473427 w 4654418"/>
              <a:gd name="connsiteY3" fmla="*/ 38891 h 1931509"/>
              <a:gd name="connsiteX4" fmla="*/ 4168270 w 4654418"/>
              <a:gd name="connsiteY4" fmla="*/ 108043 h 1931509"/>
              <a:gd name="connsiteX5" fmla="*/ 4653378 w 4654418"/>
              <a:gd name="connsiteY5" fmla="*/ 598104 h 1931509"/>
              <a:gd name="connsiteX6" fmla="*/ 4345912 w 4654418"/>
              <a:gd name="connsiteY6" fmla="*/ 1472118 h 1931509"/>
              <a:gd name="connsiteX7" fmla="*/ 1265621 w 4654418"/>
              <a:gd name="connsiteY7" fmla="*/ 1591276 h 1931509"/>
              <a:gd name="connsiteX8" fmla="*/ 888146 w 4654418"/>
              <a:gd name="connsiteY8" fmla="*/ 1931509 h 1931509"/>
              <a:gd name="connsiteX9" fmla="*/ 882812 w 4654418"/>
              <a:gd name="connsiteY9" fmla="*/ 1591181 h 1931509"/>
              <a:gd name="connsiteX0" fmla="*/ 721472 w 4493078"/>
              <a:gd name="connsiteY0" fmla="*/ 1576074 h 1916402"/>
              <a:gd name="connsiteX1" fmla="*/ 248422 w 4493078"/>
              <a:gd name="connsiteY1" fmla="*/ 1302021 h 1916402"/>
              <a:gd name="connsiteX2" fmla="*/ 198481 w 4493078"/>
              <a:gd name="connsiteY2" fmla="*/ 544828 h 1916402"/>
              <a:gd name="connsiteX3" fmla="*/ 312087 w 4493078"/>
              <a:gd name="connsiteY3" fmla="*/ 23784 h 1916402"/>
              <a:gd name="connsiteX4" fmla="*/ 4006930 w 4493078"/>
              <a:gd name="connsiteY4" fmla="*/ 92936 h 1916402"/>
              <a:gd name="connsiteX5" fmla="*/ 4492038 w 4493078"/>
              <a:gd name="connsiteY5" fmla="*/ 582997 h 1916402"/>
              <a:gd name="connsiteX6" fmla="*/ 4184572 w 4493078"/>
              <a:gd name="connsiteY6" fmla="*/ 1457011 h 1916402"/>
              <a:gd name="connsiteX7" fmla="*/ 1104281 w 4493078"/>
              <a:gd name="connsiteY7" fmla="*/ 1576169 h 1916402"/>
              <a:gd name="connsiteX8" fmla="*/ 726806 w 4493078"/>
              <a:gd name="connsiteY8" fmla="*/ 1916402 h 1916402"/>
              <a:gd name="connsiteX9" fmla="*/ 721472 w 4493078"/>
              <a:gd name="connsiteY9" fmla="*/ 1576074 h 1916402"/>
              <a:gd name="connsiteX0" fmla="*/ 571898 w 4363378"/>
              <a:gd name="connsiteY0" fmla="*/ 1544826 h 1885154"/>
              <a:gd name="connsiteX1" fmla="*/ 98848 w 4363378"/>
              <a:gd name="connsiteY1" fmla="*/ 1270773 h 1885154"/>
              <a:gd name="connsiteX2" fmla="*/ 48907 w 4363378"/>
              <a:gd name="connsiteY2" fmla="*/ 513580 h 1885154"/>
              <a:gd name="connsiteX3" fmla="*/ 668060 w 4363378"/>
              <a:gd name="connsiteY3" fmla="*/ 56691 h 1885154"/>
              <a:gd name="connsiteX4" fmla="*/ 3857356 w 4363378"/>
              <a:gd name="connsiteY4" fmla="*/ 61688 h 1885154"/>
              <a:gd name="connsiteX5" fmla="*/ 4342464 w 4363378"/>
              <a:gd name="connsiteY5" fmla="*/ 551749 h 1885154"/>
              <a:gd name="connsiteX6" fmla="*/ 4034998 w 4363378"/>
              <a:gd name="connsiteY6" fmla="*/ 1425763 h 1885154"/>
              <a:gd name="connsiteX7" fmla="*/ 954707 w 4363378"/>
              <a:gd name="connsiteY7" fmla="*/ 1544921 h 1885154"/>
              <a:gd name="connsiteX8" fmla="*/ 577232 w 4363378"/>
              <a:gd name="connsiteY8" fmla="*/ 1885154 h 1885154"/>
              <a:gd name="connsiteX9" fmla="*/ 571898 w 4363378"/>
              <a:gd name="connsiteY9" fmla="*/ 1544826 h 1885154"/>
              <a:gd name="connsiteX0" fmla="*/ 571898 w 4363379"/>
              <a:gd name="connsiteY0" fmla="*/ 1544826 h 1885154"/>
              <a:gd name="connsiteX1" fmla="*/ 98848 w 4363379"/>
              <a:gd name="connsiteY1" fmla="*/ 1270773 h 1885154"/>
              <a:gd name="connsiteX2" fmla="*/ 48907 w 4363379"/>
              <a:gd name="connsiteY2" fmla="*/ 513580 h 1885154"/>
              <a:gd name="connsiteX3" fmla="*/ 668060 w 4363379"/>
              <a:gd name="connsiteY3" fmla="*/ 56691 h 1885154"/>
              <a:gd name="connsiteX4" fmla="*/ 3857356 w 4363379"/>
              <a:gd name="connsiteY4" fmla="*/ 61688 h 1885154"/>
              <a:gd name="connsiteX5" fmla="*/ 4342464 w 4363379"/>
              <a:gd name="connsiteY5" fmla="*/ 551749 h 1885154"/>
              <a:gd name="connsiteX6" fmla="*/ 4034998 w 4363379"/>
              <a:gd name="connsiteY6" fmla="*/ 1425763 h 1885154"/>
              <a:gd name="connsiteX7" fmla="*/ 954707 w 4363379"/>
              <a:gd name="connsiteY7" fmla="*/ 1544921 h 1885154"/>
              <a:gd name="connsiteX8" fmla="*/ 577232 w 4363379"/>
              <a:gd name="connsiteY8" fmla="*/ 1885154 h 1885154"/>
              <a:gd name="connsiteX9" fmla="*/ 571898 w 4363379"/>
              <a:gd name="connsiteY9" fmla="*/ 1544826 h 1885154"/>
              <a:gd name="connsiteX0" fmla="*/ 577456 w 4368937"/>
              <a:gd name="connsiteY0" fmla="*/ 1544826 h 1885154"/>
              <a:gd name="connsiteX1" fmla="*/ 104406 w 4368937"/>
              <a:gd name="connsiteY1" fmla="*/ 1270773 h 1885154"/>
              <a:gd name="connsiteX2" fmla="*/ 54465 w 4368937"/>
              <a:gd name="connsiteY2" fmla="*/ 513580 h 1885154"/>
              <a:gd name="connsiteX3" fmla="*/ 673618 w 4368937"/>
              <a:gd name="connsiteY3" fmla="*/ 56691 h 1885154"/>
              <a:gd name="connsiteX4" fmla="*/ 3862914 w 4368937"/>
              <a:gd name="connsiteY4" fmla="*/ 61688 h 1885154"/>
              <a:gd name="connsiteX5" fmla="*/ 4348022 w 4368937"/>
              <a:gd name="connsiteY5" fmla="*/ 551749 h 1885154"/>
              <a:gd name="connsiteX6" fmla="*/ 4040556 w 4368937"/>
              <a:gd name="connsiteY6" fmla="*/ 1425763 h 1885154"/>
              <a:gd name="connsiteX7" fmla="*/ 960265 w 4368937"/>
              <a:gd name="connsiteY7" fmla="*/ 1544921 h 1885154"/>
              <a:gd name="connsiteX8" fmla="*/ 582790 w 4368937"/>
              <a:gd name="connsiteY8" fmla="*/ 1885154 h 1885154"/>
              <a:gd name="connsiteX9" fmla="*/ 577456 w 4368937"/>
              <a:gd name="connsiteY9" fmla="*/ 1544826 h 1885154"/>
              <a:gd name="connsiteX0" fmla="*/ 558214 w 4349695"/>
              <a:gd name="connsiteY0" fmla="*/ 1544826 h 1885154"/>
              <a:gd name="connsiteX1" fmla="*/ 141335 w 4349695"/>
              <a:gd name="connsiteY1" fmla="*/ 1249388 h 1885154"/>
              <a:gd name="connsiteX2" fmla="*/ 35223 w 4349695"/>
              <a:gd name="connsiteY2" fmla="*/ 513580 h 1885154"/>
              <a:gd name="connsiteX3" fmla="*/ 654376 w 4349695"/>
              <a:gd name="connsiteY3" fmla="*/ 56691 h 1885154"/>
              <a:gd name="connsiteX4" fmla="*/ 3843672 w 4349695"/>
              <a:gd name="connsiteY4" fmla="*/ 61688 h 1885154"/>
              <a:gd name="connsiteX5" fmla="*/ 4328780 w 4349695"/>
              <a:gd name="connsiteY5" fmla="*/ 551749 h 1885154"/>
              <a:gd name="connsiteX6" fmla="*/ 4021314 w 4349695"/>
              <a:gd name="connsiteY6" fmla="*/ 1425763 h 1885154"/>
              <a:gd name="connsiteX7" fmla="*/ 941023 w 4349695"/>
              <a:gd name="connsiteY7" fmla="*/ 1544921 h 1885154"/>
              <a:gd name="connsiteX8" fmla="*/ 563548 w 4349695"/>
              <a:gd name="connsiteY8" fmla="*/ 1885154 h 1885154"/>
              <a:gd name="connsiteX9" fmla="*/ 558214 w 4349695"/>
              <a:gd name="connsiteY9" fmla="*/ 1544826 h 1885154"/>
              <a:gd name="connsiteX0" fmla="*/ 533956 w 4325437"/>
              <a:gd name="connsiteY0" fmla="*/ 1544826 h 1885154"/>
              <a:gd name="connsiteX1" fmla="*/ 117077 w 4325437"/>
              <a:gd name="connsiteY1" fmla="*/ 1249388 h 1885154"/>
              <a:gd name="connsiteX2" fmla="*/ 10965 w 4325437"/>
              <a:gd name="connsiteY2" fmla="*/ 513580 h 1885154"/>
              <a:gd name="connsiteX3" fmla="*/ 630118 w 4325437"/>
              <a:gd name="connsiteY3" fmla="*/ 56691 h 1885154"/>
              <a:gd name="connsiteX4" fmla="*/ 3819414 w 4325437"/>
              <a:gd name="connsiteY4" fmla="*/ 61688 h 1885154"/>
              <a:gd name="connsiteX5" fmla="*/ 4304522 w 4325437"/>
              <a:gd name="connsiteY5" fmla="*/ 551749 h 1885154"/>
              <a:gd name="connsiteX6" fmla="*/ 3997056 w 4325437"/>
              <a:gd name="connsiteY6" fmla="*/ 1425763 h 1885154"/>
              <a:gd name="connsiteX7" fmla="*/ 916765 w 4325437"/>
              <a:gd name="connsiteY7" fmla="*/ 1544921 h 1885154"/>
              <a:gd name="connsiteX8" fmla="*/ 539290 w 4325437"/>
              <a:gd name="connsiteY8" fmla="*/ 1885154 h 1885154"/>
              <a:gd name="connsiteX9" fmla="*/ 533956 w 4325437"/>
              <a:gd name="connsiteY9" fmla="*/ 1544826 h 1885154"/>
              <a:gd name="connsiteX0" fmla="*/ 541936 w 4333417"/>
              <a:gd name="connsiteY0" fmla="*/ 1542160 h 1882488"/>
              <a:gd name="connsiteX1" fmla="*/ 125057 w 4333417"/>
              <a:gd name="connsiteY1" fmla="*/ 1246722 h 1882488"/>
              <a:gd name="connsiteX2" fmla="*/ 7711 w 4333417"/>
              <a:gd name="connsiteY2" fmla="*/ 468144 h 1882488"/>
              <a:gd name="connsiteX3" fmla="*/ 638098 w 4333417"/>
              <a:gd name="connsiteY3" fmla="*/ 54025 h 1882488"/>
              <a:gd name="connsiteX4" fmla="*/ 3827394 w 4333417"/>
              <a:gd name="connsiteY4" fmla="*/ 59022 h 1882488"/>
              <a:gd name="connsiteX5" fmla="*/ 4312502 w 4333417"/>
              <a:gd name="connsiteY5" fmla="*/ 549083 h 1882488"/>
              <a:gd name="connsiteX6" fmla="*/ 4005036 w 4333417"/>
              <a:gd name="connsiteY6" fmla="*/ 1423097 h 1882488"/>
              <a:gd name="connsiteX7" fmla="*/ 924745 w 4333417"/>
              <a:gd name="connsiteY7" fmla="*/ 1542255 h 1882488"/>
              <a:gd name="connsiteX8" fmla="*/ 547270 w 4333417"/>
              <a:gd name="connsiteY8" fmla="*/ 1882488 h 1882488"/>
              <a:gd name="connsiteX9" fmla="*/ 541936 w 4333417"/>
              <a:gd name="connsiteY9" fmla="*/ 1542160 h 1882488"/>
              <a:gd name="connsiteX0" fmla="*/ 541936 w 4388134"/>
              <a:gd name="connsiteY0" fmla="*/ 1552672 h 1893000"/>
              <a:gd name="connsiteX1" fmla="*/ 125057 w 4388134"/>
              <a:gd name="connsiteY1" fmla="*/ 1257234 h 1893000"/>
              <a:gd name="connsiteX2" fmla="*/ 7711 w 4388134"/>
              <a:gd name="connsiteY2" fmla="*/ 478656 h 1893000"/>
              <a:gd name="connsiteX3" fmla="*/ 638098 w 4388134"/>
              <a:gd name="connsiteY3" fmla="*/ 64537 h 1893000"/>
              <a:gd name="connsiteX4" fmla="*/ 3827394 w 4388134"/>
              <a:gd name="connsiteY4" fmla="*/ 69534 h 1893000"/>
              <a:gd name="connsiteX5" fmla="*/ 4357440 w 4388134"/>
              <a:gd name="connsiteY5" fmla="*/ 719981 h 1893000"/>
              <a:gd name="connsiteX6" fmla="*/ 4005036 w 4388134"/>
              <a:gd name="connsiteY6" fmla="*/ 1433609 h 1893000"/>
              <a:gd name="connsiteX7" fmla="*/ 924745 w 4388134"/>
              <a:gd name="connsiteY7" fmla="*/ 1552767 h 1893000"/>
              <a:gd name="connsiteX8" fmla="*/ 547270 w 4388134"/>
              <a:gd name="connsiteY8" fmla="*/ 1893000 h 1893000"/>
              <a:gd name="connsiteX9" fmla="*/ 541936 w 4388134"/>
              <a:gd name="connsiteY9" fmla="*/ 1552672 h 1893000"/>
              <a:gd name="connsiteX0" fmla="*/ 541936 w 4371319"/>
              <a:gd name="connsiteY0" fmla="*/ 1552672 h 1893000"/>
              <a:gd name="connsiteX1" fmla="*/ 125057 w 4371319"/>
              <a:gd name="connsiteY1" fmla="*/ 1257234 h 1893000"/>
              <a:gd name="connsiteX2" fmla="*/ 7711 w 4371319"/>
              <a:gd name="connsiteY2" fmla="*/ 478656 h 1893000"/>
              <a:gd name="connsiteX3" fmla="*/ 638098 w 4371319"/>
              <a:gd name="connsiteY3" fmla="*/ 64537 h 1893000"/>
              <a:gd name="connsiteX4" fmla="*/ 3827394 w 4371319"/>
              <a:gd name="connsiteY4" fmla="*/ 69534 h 1893000"/>
              <a:gd name="connsiteX5" fmla="*/ 4357440 w 4371319"/>
              <a:gd name="connsiteY5" fmla="*/ 719981 h 1893000"/>
              <a:gd name="connsiteX6" fmla="*/ 4005036 w 4371319"/>
              <a:gd name="connsiteY6" fmla="*/ 1433609 h 1893000"/>
              <a:gd name="connsiteX7" fmla="*/ 924745 w 4371319"/>
              <a:gd name="connsiteY7" fmla="*/ 1552767 h 1893000"/>
              <a:gd name="connsiteX8" fmla="*/ 547270 w 4371319"/>
              <a:gd name="connsiteY8" fmla="*/ 1893000 h 1893000"/>
              <a:gd name="connsiteX9" fmla="*/ 541936 w 4371319"/>
              <a:gd name="connsiteY9" fmla="*/ 1552672 h 1893000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5036 w 4371319"/>
              <a:gd name="connsiteY6" fmla="*/ 1433609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3373 w 4371319"/>
              <a:gd name="connsiteY6" fmla="*/ 1412283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2709"/>
              <a:gd name="connsiteY0" fmla="*/ 1574600 h 1882850"/>
              <a:gd name="connsiteX1" fmla="*/ 125057 w 4372709"/>
              <a:gd name="connsiteY1" fmla="*/ 1279162 h 1882850"/>
              <a:gd name="connsiteX2" fmla="*/ 7711 w 4372709"/>
              <a:gd name="connsiteY2" fmla="*/ 500584 h 1882850"/>
              <a:gd name="connsiteX3" fmla="*/ 638098 w 4372709"/>
              <a:gd name="connsiteY3" fmla="*/ 86465 h 1882850"/>
              <a:gd name="connsiteX4" fmla="*/ 3836101 w 4372709"/>
              <a:gd name="connsiteY4" fmla="*/ 58680 h 1882850"/>
              <a:gd name="connsiteX5" fmla="*/ 4357440 w 4372709"/>
              <a:gd name="connsiteY5" fmla="*/ 741909 h 1882850"/>
              <a:gd name="connsiteX6" fmla="*/ 4003373 w 4372709"/>
              <a:gd name="connsiteY6" fmla="*/ 1434211 h 1882850"/>
              <a:gd name="connsiteX7" fmla="*/ 924745 w 4372709"/>
              <a:gd name="connsiteY7" fmla="*/ 1574695 h 1882850"/>
              <a:gd name="connsiteX8" fmla="*/ 513567 w 4372709"/>
              <a:gd name="connsiteY8" fmla="*/ 1882850 h 1882850"/>
              <a:gd name="connsiteX9" fmla="*/ 541936 w 4372709"/>
              <a:gd name="connsiteY9" fmla="*/ 1574600 h 1882850"/>
              <a:gd name="connsiteX0" fmla="*/ 596079 w 4426852"/>
              <a:gd name="connsiteY0" fmla="*/ 1574294 h 1882544"/>
              <a:gd name="connsiteX1" fmla="*/ 179200 w 4426852"/>
              <a:gd name="connsiteY1" fmla="*/ 1278856 h 1882544"/>
              <a:gd name="connsiteX2" fmla="*/ 5005 w 4426852"/>
              <a:gd name="connsiteY2" fmla="*/ 493573 h 1882544"/>
              <a:gd name="connsiteX3" fmla="*/ 692241 w 4426852"/>
              <a:gd name="connsiteY3" fmla="*/ 86159 h 1882544"/>
              <a:gd name="connsiteX4" fmla="*/ 3890244 w 4426852"/>
              <a:gd name="connsiteY4" fmla="*/ 58374 h 1882544"/>
              <a:gd name="connsiteX5" fmla="*/ 4411583 w 4426852"/>
              <a:gd name="connsiteY5" fmla="*/ 741603 h 1882544"/>
              <a:gd name="connsiteX6" fmla="*/ 4057516 w 4426852"/>
              <a:gd name="connsiteY6" fmla="*/ 1433905 h 1882544"/>
              <a:gd name="connsiteX7" fmla="*/ 978888 w 4426852"/>
              <a:gd name="connsiteY7" fmla="*/ 1574389 h 1882544"/>
              <a:gd name="connsiteX8" fmla="*/ 567710 w 4426852"/>
              <a:gd name="connsiteY8" fmla="*/ 1882544 h 1882544"/>
              <a:gd name="connsiteX9" fmla="*/ 596079 w 4426852"/>
              <a:gd name="connsiteY9" fmla="*/ 1574294 h 1882544"/>
              <a:gd name="connsiteX0" fmla="*/ 614119 w 4445340"/>
              <a:gd name="connsiteY0" fmla="*/ 1619631 h 1927881"/>
              <a:gd name="connsiteX1" fmla="*/ 197240 w 4445340"/>
              <a:gd name="connsiteY1" fmla="*/ 1324193 h 1927881"/>
              <a:gd name="connsiteX2" fmla="*/ 23045 w 4445340"/>
              <a:gd name="connsiteY2" fmla="*/ 538910 h 1927881"/>
              <a:gd name="connsiteX3" fmla="*/ 692421 w 4445340"/>
              <a:gd name="connsiteY3" fmla="*/ 46983 h 1927881"/>
              <a:gd name="connsiteX4" fmla="*/ 3908284 w 4445340"/>
              <a:gd name="connsiteY4" fmla="*/ 103711 h 1927881"/>
              <a:gd name="connsiteX5" fmla="*/ 4429623 w 4445340"/>
              <a:gd name="connsiteY5" fmla="*/ 786940 h 1927881"/>
              <a:gd name="connsiteX6" fmla="*/ 4075556 w 4445340"/>
              <a:gd name="connsiteY6" fmla="*/ 1479242 h 1927881"/>
              <a:gd name="connsiteX7" fmla="*/ 996928 w 4445340"/>
              <a:gd name="connsiteY7" fmla="*/ 1619726 h 1927881"/>
              <a:gd name="connsiteX8" fmla="*/ 585750 w 4445340"/>
              <a:gd name="connsiteY8" fmla="*/ 1927881 h 1927881"/>
              <a:gd name="connsiteX9" fmla="*/ 614119 w 4445340"/>
              <a:gd name="connsiteY9" fmla="*/ 1619631 h 1927881"/>
              <a:gd name="connsiteX0" fmla="*/ 595113 w 4426334"/>
              <a:gd name="connsiteY0" fmla="*/ 1619631 h 1927881"/>
              <a:gd name="connsiteX1" fmla="*/ 178234 w 4426334"/>
              <a:gd name="connsiteY1" fmla="*/ 1324193 h 1927881"/>
              <a:gd name="connsiteX2" fmla="*/ 4039 w 4426334"/>
              <a:gd name="connsiteY2" fmla="*/ 538910 h 1927881"/>
              <a:gd name="connsiteX3" fmla="*/ 673415 w 4426334"/>
              <a:gd name="connsiteY3" fmla="*/ 46983 h 1927881"/>
              <a:gd name="connsiteX4" fmla="*/ 3889278 w 4426334"/>
              <a:gd name="connsiteY4" fmla="*/ 103711 h 1927881"/>
              <a:gd name="connsiteX5" fmla="*/ 4410617 w 4426334"/>
              <a:gd name="connsiteY5" fmla="*/ 786940 h 1927881"/>
              <a:gd name="connsiteX6" fmla="*/ 4056550 w 4426334"/>
              <a:gd name="connsiteY6" fmla="*/ 1479242 h 1927881"/>
              <a:gd name="connsiteX7" fmla="*/ 977922 w 4426334"/>
              <a:gd name="connsiteY7" fmla="*/ 1619726 h 1927881"/>
              <a:gd name="connsiteX8" fmla="*/ 566744 w 4426334"/>
              <a:gd name="connsiteY8" fmla="*/ 1927881 h 1927881"/>
              <a:gd name="connsiteX9" fmla="*/ 595113 w 4426334"/>
              <a:gd name="connsiteY9" fmla="*/ 1619631 h 1927881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38498 h 1946748"/>
              <a:gd name="connsiteX1" fmla="*/ 162953 w 4410649"/>
              <a:gd name="connsiteY1" fmla="*/ 1343060 h 1946748"/>
              <a:gd name="connsiteX2" fmla="*/ 4508 w 4410649"/>
              <a:gd name="connsiteY2" fmla="*/ 470888 h 1946748"/>
              <a:gd name="connsiteX3" fmla="*/ 658134 w 4410649"/>
              <a:gd name="connsiteY3" fmla="*/ 65850 h 1946748"/>
              <a:gd name="connsiteX4" fmla="*/ 3871596 w 4410649"/>
              <a:gd name="connsiteY4" fmla="*/ 92219 h 1946748"/>
              <a:gd name="connsiteX5" fmla="*/ 4395336 w 4410649"/>
              <a:gd name="connsiteY5" fmla="*/ 805807 h 1946748"/>
              <a:gd name="connsiteX6" fmla="*/ 4041269 w 4410649"/>
              <a:gd name="connsiteY6" fmla="*/ 1498109 h 1946748"/>
              <a:gd name="connsiteX7" fmla="*/ 962641 w 4410649"/>
              <a:gd name="connsiteY7" fmla="*/ 1638593 h 1946748"/>
              <a:gd name="connsiteX8" fmla="*/ 551463 w 4410649"/>
              <a:gd name="connsiteY8" fmla="*/ 1946748 h 1946748"/>
              <a:gd name="connsiteX9" fmla="*/ 579832 w 4410649"/>
              <a:gd name="connsiteY9" fmla="*/ 1638498 h 194674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28152"/>
              <a:gd name="connsiteY0" fmla="*/ 1638498 h 1966993"/>
              <a:gd name="connsiteX1" fmla="*/ 162953 w 4428152"/>
              <a:gd name="connsiteY1" fmla="*/ 1343060 h 1966993"/>
              <a:gd name="connsiteX2" fmla="*/ 4508 w 4428152"/>
              <a:gd name="connsiteY2" fmla="*/ 470888 h 1966993"/>
              <a:gd name="connsiteX3" fmla="*/ 658134 w 4428152"/>
              <a:gd name="connsiteY3" fmla="*/ 65850 h 1966993"/>
              <a:gd name="connsiteX4" fmla="*/ 3871596 w 4428152"/>
              <a:gd name="connsiteY4" fmla="*/ 92219 h 1966993"/>
              <a:gd name="connsiteX5" fmla="*/ 4395336 w 4428152"/>
              <a:gd name="connsiteY5" fmla="*/ 805807 h 1966993"/>
              <a:gd name="connsiteX6" fmla="*/ 4041269 w 4428152"/>
              <a:gd name="connsiteY6" fmla="*/ 1498109 h 1966993"/>
              <a:gd name="connsiteX7" fmla="*/ 911570 w 4428152"/>
              <a:gd name="connsiteY7" fmla="*/ 1642154 h 1966993"/>
              <a:gd name="connsiteX8" fmla="*/ 853844 w 4428152"/>
              <a:gd name="connsiteY8" fmla="*/ 1966993 h 1966993"/>
              <a:gd name="connsiteX9" fmla="*/ 579832 w 4428152"/>
              <a:gd name="connsiteY9" fmla="*/ 1638498 h 1966993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10649"/>
              <a:gd name="connsiteY0" fmla="*/ 1638498 h 1962415"/>
              <a:gd name="connsiteX1" fmla="*/ 162953 w 4410649"/>
              <a:gd name="connsiteY1" fmla="*/ 1343060 h 1962415"/>
              <a:gd name="connsiteX2" fmla="*/ 4508 w 4410649"/>
              <a:gd name="connsiteY2" fmla="*/ 470888 h 1962415"/>
              <a:gd name="connsiteX3" fmla="*/ 658134 w 4410649"/>
              <a:gd name="connsiteY3" fmla="*/ 65850 h 1962415"/>
              <a:gd name="connsiteX4" fmla="*/ 3871596 w 4410649"/>
              <a:gd name="connsiteY4" fmla="*/ 92219 h 1962415"/>
              <a:gd name="connsiteX5" fmla="*/ 4395336 w 4410649"/>
              <a:gd name="connsiteY5" fmla="*/ 805807 h 1962415"/>
              <a:gd name="connsiteX6" fmla="*/ 4041269 w 4410649"/>
              <a:gd name="connsiteY6" fmla="*/ 1498109 h 1962415"/>
              <a:gd name="connsiteX7" fmla="*/ 911570 w 4410649"/>
              <a:gd name="connsiteY7" fmla="*/ 1642154 h 1962415"/>
              <a:gd name="connsiteX8" fmla="*/ 919506 w 4410649"/>
              <a:gd name="connsiteY8" fmla="*/ 1962415 h 1962415"/>
              <a:gd name="connsiteX9" fmla="*/ 579832 w 4410649"/>
              <a:gd name="connsiteY9" fmla="*/ 1638498 h 1962415"/>
              <a:gd name="connsiteX0" fmla="*/ 579832 w 4410649"/>
              <a:gd name="connsiteY0" fmla="*/ 1638498 h 1962415"/>
              <a:gd name="connsiteX1" fmla="*/ 162953 w 4410649"/>
              <a:gd name="connsiteY1" fmla="*/ 1343060 h 1962415"/>
              <a:gd name="connsiteX2" fmla="*/ 4508 w 4410649"/>
              <a:gd name="connsiteY2" fmla="*/ 470888 h 1962415"/>
              <a:gd name="connsiteX3" fmla="*/ 658134 w 4410649"/>
              <a:gd name="connsiteY3" fmla="*/ 65850 h 1962415"/>
              <a:gd name="connsiteX4" fmla="*/ 3871596 w 4410649"/>
              <a:gd name="connsiteY4" fmla="*/ 92219 h 1962415"/>
              <a:gd name="connsiteX5" fmla="*/ 4395336 w 4410649"/>
              <a:gd name="connsiteY5" fmla="*/ 805807 h 1962415"/>
              <a:gd name="connsiteX6" fmla="*/ 4041269 w 4410649"/>
              <a:gd name="connsiteY6" fmla="*/ 1498109 h 1962415"/>
              <a:gd name="connsiteX7" fmla="*/ 911570 w 4410649"/>
              <a:gd name="connsiteY7" fmla="*/ 1642154 h 1962415"/>
              <a:gd name="connsiteX8" fmla="*/ 919506 w 4410649"/>
              <a:gd name="connsiteY8" fmla="*/ 1962415 h 1962415"/>
              <a:gd name="connsiteX9" fmla="*/ 579832 w 4410649"/>
              <a:gd name="connsiteY9" fmla="*/ 1638498 h 1962415"/>
              <a:gd name="connsiteX0" fmla="*/ 579832 w 4403897"/>
              <a:gd name="connsiteY0" fmla="*/ 1638498 h 1962415"/>
              <a:gd name="connsiteX1" fmla="*/ 162953 w 4403897"/>
              <a:gd name="connsiteY1" fmla="*/ 1343060 h 1962415"/>
              <a:gd name="connsiteX2" fmla="*/ 4508 w 4403897"/>
              <a:gd name="connsiteY2" fmla="*/ 470888 h 1962415"/>
              <a:gd name="connsiteX3" fmla="*/ 658134 w 4403897"/>
              <a:gd name="connsiteY3" fmla="*/ 65850 h 1962415"/>
              <a:gd name="connsiteX4" fmla="*/ 3871596 w 4403897"/>
              <a:gd name="connsiteY4" fmla="*/ 92219 h 1962415"/>
              <a:gd name="connsiteX5" fmla="*/ 4395336 w 4403897"/>
              <a:gd name="connsiteY5" fmla="*/ 805807 h 1962415"/>
              <a:gd name="connsiteX6" fmla="*/ 4041269 w 4403897"/>
              <a:gd name="connsiteY6" fmla="*/ 1498109 h 1962415"/>
              <a:gd name="connsiteX7" fmla="*/ 911570 w 4403897"/>
              <a:gd name="connsiteY7" fmla="*/ 1642154 h 1962415"/>
              <a:gd name="connsiteX8" fmla="*/ 919506 w 4403897"/>
              <a:gd name="connsiteY8" fmla="*/ 1962415 h 1962415"/>
              <a:gd name="connsiteX9" fmla="*/ 579832 w 4403897"/>
              <a:gd name="connsiteY9" fmla="*/ 1638498 h 1962415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4041269 w 4403170"/>
              <a:gd name="connsiteY6" fmla="*/ 1529947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7252 w 4403170"/>
              <a:gd name="connsiteY6" fmla="*/ 1555855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4291 w 4403170"/>
              <a:gd name="connsiteY6" fmla="*/ 1611163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0788 w 4403170"/>
              <a:gd name="connsiteY6" fmla="*/ 1659621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0788 w 4403170"/>
              <a:gd name="connsiteY6" fmla="*/ 1659621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34162 w 4402901"/>
              <a:gd name="connsiteY0" fmla="*/ 1652839 h 1994253"/>
              <a:gd name="connsiteX1" fmla="*/ 162684 w 4402901"/>
              <a:gd name="connsiteY1" fmla="*/ 1374898 h 1994253"/>
              <a:gd name="connsiteX2" fmla="*/ 4239 w 4402901"/>
              <a:gd name="connsiteY2" fmla="*/ 502726 h 1994253"/>
              <a:gd name="connsiteX3" fmla="*/ 657865 w 4402901"/>
              <a:gd name="connsiteY3" fmla="*/ 97688 h 1994253"/>
              <a:gd name="connsiteX4" fmla="*/ 3866451 w 4402901"/>
              <a:gd name="connsiteY4" fmla="*/ 62409 h 1994253"/>
              <a:gd name="connsiteX5" fmla="*/ 4395067 w 4402901"/>
              <a:gd name="connsiteY5" fmla="*/ 837645 h 1994253"/>
              <a:gd name="connsiteX6" fmla="*/ 3860519 w 4402901"/>
              <a:gd name="connsiteY6" fmla="*/ 1659621 h 1994253"/>
              <a:gd name="connsiteX7" fmla="*/ 911301 w 4402901"/>
              <a:gd name="connsiteY7" fmla="*/ 1673992 h 1994253"/>
              <a:gd name="connsiteX8" fmla="*/ 919237 w 4402901"/>
              <a:gd name="connsiteY8" fmla="*/ 1994253 h 1994253"/>
              <a:gd name="connsiteX9" fmla="*/ 534162 w 4402901"/>
              <a:gd name="connsiteY9" fmla="*/ 1652839 h 1994253"/>
              <a:gd name="connsiteX0" fmla="*/ 556735 w 4425474"/>
              <a:gd name="connsiteY0" fmla="*/ 1652839 h 1994253"/>
              <a:gd name="connsiteX1" fmla="*/ 167956 w 4425474"/>
              <a:gd name="connsiteY1" fmla="*/ 1341666 h 1994253"/>
              <a:gd name="connsiteX2" fmla="*/ 26812 w 4425474"/>
              <a:gd name="connsiteY2" fmla="*/ 502726 h 1994253"/>
              <a:gd name="connsiteX3" fmla="*/ 680438 w 4425474"/>
              <a:gd name="connsiteY3" fmla="*/ 97688 h 1994253"/>
              <a:gd name="connsiteX4" fmla="*/ 3889024 w 4425474"/>
              <a:gd name="connsiteY4" fmla="*/ 62409 h 1994253"/>
              <a:gd name="connsiteX5" fmla="*/ 4417640 w 4425474"/>
              <a:gd name="connsiteY5" fmla="*/ 837645 h 1994253"/>
              <a:gd name="connsiteX6" fmla="*/ 3883092 w 4425474"/>
              <a:gd name="connsiteY6" fmla="*/ 1659621 h 1994253"/>
              <a:gd name="connsiteX7" fmla="*/ 933874 w 4425474"/>
              <a:gd name="connsiteY7" fmla="*/ 1673992 h 1994253"/>
              <a:gd name="connsiteX8" fmla="*/ 941810 w 4425474"/>
              <a:gd name="connsiteY8" fmla="*/ 1994253 h 1994253"/>
              <a:gd name="connsiteX9" fmla="*/ 556735 w 4425474"/>
              <a:gd name="connsiteY9" fmla="*/ 1652839 h 1994253"/>
              <a:gd name="connsiteX0" fmla="*/ 556735 w 4425474"/>
              <a:gd name="connsiteY0" fmla="*/ 1652839 h 1994253"/>
              <a:gd name="connsiteX1" fmla="*/ 167956 w 4425474"/>
              <a:gd name="connsiteY1" fmla="*/ 1341666 h 1994253"/>
              <a:gd name="connsiteX2" fmla="*/ 26812 w 4425474"/>
              <a:gd name="connsiteY2" fmla="*/ 502726 h 1994253"/>
              <a:gd name="connsiteX3" fmla="*/ 680438 w 4425474"/>
              <a:gd name="connsiteY3" fmla="*/ 97688 h 1994253"/>
              <a:gd name="connsiteX4" fmla="*/ 3889024 w 4425474"/>
              <a:gd name="connsiteY4" fmla="*/ 62409 h 1994253"/>
              <a:gd name="connsiteX5" fmla="*/ 4417640 w 4425474"/>
              <a:gd name="connsiteY5" fmla="*/ 837645 h 1994253"/>
              <a:gd name="connsiteX6" fmla="*/ 3883092 w 4425474"/>
              <a:gd name="connsiteY6" fmla="*/ 1659621 h 1994253"/>
              <a:gd name="connsiteX7" fmla="*/ 933874 w 4425474"/>
              <a:gd name="connsiteY7" fmla="*/ 1673992 h 1994253"/>
              <a:gd name="connsiteX8" fmla="*/ 941810 w 4425474"/>
              <a:gd name="connsiteY8" fmla="*/ 1994253 h 1994253"/>
              <a:gd name="connsiteX9" fmla="*/ 556735 w 4425474"/>
              <a:gd name="connsiteY9" fmla="*/ 1652839 h 1994253"/>
              <a:gd name="connsiteX0" fmla="*/ 556735 w 4425474"/>
              <a:gd name="connsiteY0" fmla="*/ 1654095 h 1995509"/>
              <a:gd name="connsiteX1" fmla="*/ 167956 w 4425474"/>
              <a:gd name="connsiteY1" fmla="*/ 1342922 h 1995509"/>
              <a:gd name="connsiteX2" fmla="*/ 26812 w 4425474"/>
              <a:gd name="connsiteY2" fmla="*/ 503982 h 1995509"/>
              <a:gd name="connsiteX3" fmla="*/ 680438 w 4425474"/>
              <a:gd name="connsiteY3" fmla="*/ 98944 h 1995509"/>
              <a:gd name="connsiteX4" fmla="*/ 3889024 w 4425474"/>
              <a:gd name="connsiteY4" fmla="*/ 63665 h 1995509"/>
              <a:gd name="connsiteX5" fmla="*/ 4417640 w 4425474"/>
              <a:gd name="connsiteY5" fmla="*/ 838901 h 1995509"/>
              <a:gd name="connsiteX6" fmla="*/ 3883092 w 4425474"/>
              <a:gd name="connsiteY6" fmla="*/ 1660877 h 1995509"/>
              <a:gd name="connsiteX7" fmla="*/ 933874 w 4425474"/>
              <a:gd name="connsiteY7" fmla="*/ 1675248 h 1995509"/>
              <a:gd name="connsiteX8" fmla="*/ 941810 w 4425474"/>
              <a:gd name="connsiteY8" fmla="*/ 1995509 h 1995509"/>
              <a:gd name="connsiteX9" fmla="*/ 556735 w 4425474"/>
              <a:gd name="connsiteY9" fmla="*/ 1654095 h 1995509"/>
              <a:gd name="connsiteX0" fmla="*/ 556735 w 4425474"/>
              <a:gd name="connsiteY0" fmla="*/ 1655129 h 1996543"/>
              <a:gd name="connsiteX1" fmla="*/ 167956 w 4425474"/>
              <a:gd name="connsiteY1" fmla="*/ 1343956 h 1996543"/>
              <a:gd name="connsiteX2" fmla="*/ 26812 w 4425474"/>
              <a:gd name="connsiteY2" fmla="*/ 505016 h 1996543"/>
              <a:gd name="connsiteX3" fmla="*/ 680438 w 4425474"/>
              <a:gd name="connsiteY3" fmla="*/ 99978 h 1996543"/>
              <a:gd name="connsiteX4" fmla="*/ 3889024 w 4425474"/>
              <a:gd name="connsiteY4" fmla="*/ 64699 h 1996543"/>
              <a:gd name="connsiteX5" fmla="*/ 4417640 w 4425474"/>
              <a:gd name="connsiteY5" fmla="*/ 839935 h 1996543"/>
              <a:gd name="connsiteX6" fmla="*/ 3883092 w 4425474"/>
              <a:gd name="connsiteY6" fmla="*/ 1661911 h 1996543"/>
              <a:gd name="connsiteX7" fmla="*/ 933874 w 4425474"/>
              <a:gd name="connsiteY7" fmla="*/ 1676282 h 1996543"/>
              <a:gd name="connsiteX8" fmla="*/ 941810 w 4425474"/>
              <a:gd name="connsiteY8" fmla="*/ 1996543 h 1996543"/>
              <a:gd name="connsiteX9" fmla="*/ 556735 w 4425474"/>
              <a:gd name="connsiteY9" fmla="*/ 1655129 h 1996543"/>
              <a:gd name="connsiteX0" fmla="*/ 550979 w 4421752"/>
              <a:gd name="connsiteY0" fmla="*/ 1650230 h 1991644"/>
              <a:gd name="connsiteX1" fmla="*/ 162200 w 4421752"/>
              <a:gd name="connsiteY1" fmla="*/ 1339057 h 1991644"/>
              <a:gd name="connsiteX2" fmla="*/ 21056 w 4421752"/>
              <a:gd name="connsiteY2" fmla="*/ 500117 h 1991644"/>
              <a:gd name="connsiteX3" fmla="*/ 587675 w 4421752"/>
              <a:gd name="connsiteY3" fmla="*/ 108032 h 1991644"/>
              <a:gd name="connsiteX4" fmla="*/ 3883268 w 4421752"/>
              <a:gd name="connsiteY4" fmla="*/ 59800 h 1991644"/>
              <a:gd name="connsiteX5" fmla="*/ 4411884 w 4421752"/>
              <a:gd name="connsiteY5" fmla="*/ 835036 h 1991644"/>
              <a:gd name="connsiteX6" fmla="*/ 3877336 w 4421752"/>
              <a:gd name="connsiteY6" fmla="*/ 1657012 h 1991644"/>
              <a:gd name="connsiteX7" fmla="*/ 928118 w 4421752"/>
              <a:gd name="connsiteY7" fmla="*/ 1671383 h 1991644"/>
              <a:gd name="connsiteX8" fmla="*/ 936054 w 4421752"/>
              <a:gd name="connsiteY8" fmla="*/ 1991644 h 1991644"/>
              <a:gd name="connsiteX9" fmla="*/ 550979 w 4421752"/>
              <a:gd name="connsiteY9" fmla="*/ 1650230 h 1991644"/>
              <a:gd name="connsiteX0" fmla="*/ 550979 w 4423181"/>
              <a:gd name="connsiteY0" fmla="*/ 1701894 h 2043308"/>
              <a:gd name="connsiteX1" fmla="*/ 162200 w 4423181"/>
              <a:gd name="connsiteY1" fmla="*/ 1390721 h 2043308"/>
              <a:gd name="connsiteX2" fmla="*/ 21056 w 4423181"/>
              <a:gd name="connsiteY2" fmla="*/ 551781 h 2043308"/>
              <a:gd name="connsiteX3" fmla="*/ 587675 w 4423181"/>
              <a:gd name="connsiteY3" fmla="*/ 159696 h 2043308"/>
              <a:gd name="connsiteX4" fmla="*/ 3883268 w 4423181"/>
              <a:gd name="connsiteY4" fmla="*/ 111464 h 2043308"/>
              <a:gd name="connsiteX5" fmla="*/ 4411884 w 4423181"/>
              <a:gd name="connsiteY5" fmla="*/ 886700 h 2043308"/>
              <a:gd name="connsiteX6" fmla="*/ 3877336 w 4423181"/>
              <a:gd name="connsiteY6" fmla="*/ 1708676 h 2043308"/>
              <a:gd name="connsiteX7" fmla="*/ 928118 w 4423181"/>
              <a:gd name="connsiteY7" fmla="*/ 1723047 h 2043308"/>
              <a:gd name="connsiteX8" fmla="*/ 936054 w 4423181"/>
              <a:gd name="connsiteY8" fmla="*/ 2043308 h 2043308"/>
              <a:gd name="connsiteX9" fmla="*/ 550979 w 4423181"/>
              <a:gd name="connsiteY9" fmla="*/ 1701894 h 2043308"/>
              <a:gd name="connsiteX0" fmla="*/ 550979 w 4416703"/>
              <a:gd name="connsiteY0" fmla="*/ 1724338 h 2065752"/>
              <a:gd name="connsiteX1" fmla="*/ 162200 w 4416703"/>
              <a:gd name="connsiteY1" fmla="*/ 1413165 h 2065752"/>
              <a:gd name="connsiteX2" fmla="*/ 21056 w 4416703"/>
              <a:gd name="connsiteY2" fmla="*/ 574225 h 2065752"/>
              <a:gd name="connsiteX3" fmla="*/ 587675 w 4416703"/>
              <a:gd name="connsiteY3" fmla="*/ 182140 h 2065752"/>
              <a:gd name="connsiteX4" fmla="*/ 3836784 w 4416703"/>
              <a:gd name="connsiteY4" fmla="*/ 102710 h 2065752"/>
              <a:gd name="connsiteX5" fmla="*/ 4411884 w 4416703"/>
              <a:gd name="connsiteY5" fmla="*/ 909144 h 2065752"/>
              <a:gd name="connsiteX6" fmla="*/ 3877336 w 4416703"/>
              <a:gd name="connsiteY6" fmla="*/ 1731120 h 2065752"/>
              <a:gd name="connsiteX7" fmla="*/ 928118 w 4416703"/>
              <a:gd name="connsiteY7" fmla="*/ 1745491 h 2065752"/>
              <a:gd name="connsiteX8" fmla="*/ 936054 w 4416703"/>
              <a:gd name="connsiteY8" fmla="*/ 2065752 h 2065752"/>
              <a:gd name="connsiteX9" fmla="*/ 550979 w 4416703"/>
              <a:gd name="connsiteY9" fmla="*/ 1724338 h 2065752"/>
              <a:gd name="connsiteX0" fmla="*/ 560106 w 4423497"/>
              <a:gd name="connsiteY0" fmla="*/ 1682522 h 2023936"/>
              <a:gd name="connsiteX1" fmla="*/ 171327 w 4423497"/>
              <a:gd name="connsiteY1" fmla="*/ 1371349 h 2023936"/>
              <a:gd name="connsiteX2" fmla="*/ 30183 w 4423497"/>
              <a:gd name="connsiteY2" fmla="*/ 532409 h 2023936"/>
              <a:gd name="connsiteX3" fmla="*/ 733796 w 4423497"/>
              <a:gd name="connsiteY3" fmla="*/ 110109 h 2023936"/>
              <a:gd name="connsiteX4" fmla="*/ 3845911 w 4423497"/>
              <a:gd name="connsiteY4" fmla="*/ 60894 h 2023936"/>
              <a:gd name="connsiteX5" fmla="*/ 4421011 w 4423497"/>
              <a:gd name="connsiteY5" fmla="*/ 867328 h 2023936"/>
              <a:gd name="connsiteX6" fmla="*/ 3886463 w 4423497"/>
              <a:gd name="connsiteY6" fmla="*/ 1689304 h 2023936"/>
              <a:gd name="connsiteX7" fmla="*/ 937245 w 4423497"/>
              <a:gd name="connsiteY7" fmla="*/ 1703675 h 2023936"/>
              <a:gd name="connsiteX8" fmla="*/ 945181 w 4423497"/>
              <a:gd name="connsiteY8" fmla="*/ 2023936 h 2023936"/>
              <a:gd name="connsiteX9" fmla="*/ 560106 w 4423497"/>
              <a:gd name="connsiteY9" fmla="*/ 1682522 h 2023936"/>
              <a:gd name="connsiteX0" fmla="*/ 563605 w 4426572"/>
              <a:gd name="connsiteY0" fmla="*/ 1726456 h 2067870"/>
              <a:gd name="connsiteX1" fmla="*/ 174826 w 4426572"/>
              <a:gd name="connsiteY1" fmla="*/ 1415283 h 2067870"/>
              <a:gd name="connsiteX2" fmla="*/ 33682 w 4426572"/>
              <a:gd name="connsiteY2" fmla="*/ 576343 h 2067870"/>
              <a:gd name="connsiteX3" fmla="*/ 788618 w 4426572"/>
              <a:gd name="connsiteY3" fmla="*/ 60926 h 2067870"/>
              <a:gd name="connsiteX4" fmla="*/ 3849410 w 4426572"/>
              <a:gd name="connsiteY4" fmla="*/ 104828 h 2067870"/>
              <a:gd name="connsiteX5" fmla="*/ 4424510 w 4426572"/>
              <a:gd name="connsiteY5" fmla="*/ 911262 h 2067870"/>
              <a:gd name="connsiteX6" fmla="*/ 3889962 w 4426572"/>
              <a:gd name="connsiteY6" fmla="*/ 1733238 h 2067870"/>
              <a:gd name="connsiteX7" fmla="*/ 940744 w 4426572"/>
              <a:gd name="connsiteY7" fmla="*/ 1747609 h 2067870"/>
              <a:gd name="connsiteX8" fmla="*/ 948680 w 4426572"/>
              <a:gd name="connsiteY8" fmla="*/ 2067870 h 2067870"/>
              <a:gd name="connsiteX9" fmla="*/ 563605 w 4426572"/>
              <a:gd name="connsiteY9" fmla="*/ 1726456 h 2067870"/>
              <a:gd name="connsiteX0" fmla="*/ 563605 w 4426571"/>
              <a:gd name="connsiteY0" fmla="*/ 1726456 h 2067870"/>
              <a:gd name="connsiteX1" fmla="*/ 174826 w 4426571"/>
              <a:gd name="connsiteY1" fmla="*/ 1415283 h 2067870"/>
              <a:gd name="connsiteX2" fmla="*/ 33682 w 4426571"/>
              <a:gd name="connsiteY2" fmla="*/ 576343 h 2067870"/>
              <a:gd name="connsiteX3" fmla="*/ 788618 w 4426571"/>
              <a:gd name="connsiteY3" fmla="*/ 60926 h 2067870"/>
              <a:gd name="connsiteX4" fmla="*/ 3849410 w 4426571"/>
              <a:gd name="connsiteY4" fmla="*/ 104828 h 2067870"/>
              <a:gd name="connsiteX5" fmla="*/ 4424510 w 4426571"/>
              <a:gd name="connsiteY5" fmla="*/ 911262 h 2067870"/>
              <a:gd name="connsiteX6" fmla="*/ 3569489 w 4426571"/>
              <a:gd name="connsiteY6" fmla="*/ 1762468 h 2067870"/>
              <a:gd name="connsiteX7" fmla="*/ 940744 w 4426571"/>
              <a:gd name="connsiteY7" fmla="*/ 1747609 h 2067870"/>
              <a:gd name="connsiteX8" fmla="*/ 948680 w 4426571"/>
              <a:gd name="connsiteY8" fmla="*/ 2067870 h 2067870"/>
              <a:gd name="connsiteX9" fmla="*/ 563605 w 4426571"/>
              <a:gd name="connsiteY9" fmla="*/ 1726456 h 2067870"/>
              <a:gd name="connsiteX0" fmla="*/ 563605 w 4426571"/>
              <a:gd name="connsiteY0" fmla="*/ 1726456 h 2067870"/>
              <a:gd name="connsiteX1" fmla="*/ 174826 w 4426571"/>
              <a:gd name="connsiteY1" fmla="*/ 1415283 h 2067870"/>
              <a:gd name="connsiteX2" fmla="*/ 33682 w 4426571"/>
              <a:gd name="connsiteY2" fmla="*/ 576343 h 2067870"/>
              <a:gd name="connsiteX3" fmla="*/ 788618 w 4426571"/>
              <a:gd name="connsiteY3" fmla="*/ 60926 h 2067870"/>
              <a:gd name="connsiteX4" fmla="*/ 3849410 w 4426571"/>
              <a:gd name="connsiteY4" fmla="*/ 104828 h 2067870"/>
              <a:gd name="connsiteX5" fmla="*/ 4424510 w 4426571"/>
              <a:gd name="connsiteY5" fmla="*/ 911262 h 2067870"/>
              <a:gd name="connsiteX6" fmla="*/ 3569489 w 4426571"/>
              <a:gd name="connsiteY6" fmla="*/ 1762468 h 2067870"/>
              <a:gd name="connsiteX7" fmla="*/ 940744 w 4426571"/>
              <a:gd name="connsiteY7" fmla="*/ 1747609 h 2067870"/>
              <a:gd name="connsiteX8" fmla="*/ 948680 w 4426571"/>
              <a:gd name="connsiteY8" fmla="*/ 2067870 h 2067870"/>
              <a:gd name="connsiteX9" fmla="*/ 563605 w 4426571"/>
              <a:gd name="connsiteY9" fmla="*/ 1726456 h 2067870"/>
              <a:gd name="connsiteX0" fmla="*/ 564281 w 4427247"/>
              <a:gd name="connsiteY0" fmla="*/ 1726456 h 2067870"/>
              <a:gd name="connsiteX1" fmla="*/ 172251 w 4427247"/>
              <a:gd name="connsiteY1" fmla="*/ 1374183 h 2067870"/>
              <a:gd name="connsiteX2" fmla="*/ 34358 w 4427247"/>
              <a:gd name="connsiteY2" fmla="*/ 576343 h 2067870"/>
              <a:gd name="connsiteX3" fmla="*/ 789294 w 4427247"/>
              <a:gd name="connsiteY3" fmla="*/ 60926 h 2067870"/>
              <a:gd name="connsiteX4" fmla="*/ 3850086 w 4427247"/>
              <a:gd name="connsiteY4" fmla="*/ 104828 h 2067870"/>
              <a:gd name="connsiteX5" fmla="*/ 4425186 w 4427247"/>
              <a:gd name="connsiteY5" fmla="*/ 911262 h 2067870"/>
              <a:gd name="connsiteX6" fmla="*/ 3570165 w 4427247"/>
              <a:gd name="connsiteY6" fmla="*/ 1762468 h 2067870"/>
              <a:gd name="connsiteX7" fmla="*/ 941420 w 4427247"/>
              <a:gd name="connsiteY7" fmla="*/ 1747609 h 2067870"/>
              <a:gd name="connsiteX8" fmla="*/ 949356 w 4427247"/>
              <a:gd name="connsiteY8" fmla="*/ 2067870 h 2067870"/>
              <a:gd name="connsiteX9" fmla="*/ 564281 w 4427247"/>
              <a:gd name="connsiteY9" fmla="*/ 1726456 h 2067870"/>
              <a:gd name="connsiteX0" fmla="*/ 564281 w 4427247"/>
              <a:gd name="connsiteY0" fmla="*/ 1741318 h 2082732"/>
              <a:gd name="connsiteX1" fmla="*/ 172251 w 4427247"/>
              <a:gd name="connsiteY1" fmla="*/ 1389045 h 2082732"/>
              <a:gd name="connsiteX2" fmla="*/ 34358 w 4427247"/>
              <a:gd name="connsiteY2" fmla="*/ 591205 h 2082732"/>
              <a:gd name="connsiteX3" fmla="*/ 789294 w 4427247"/>
              <a:gd name="connsiteY3" fmla="*/ 75788 h 2082732"/>
              <a:gd name="connsiteX4" fmla="*/ 3850086 w 4427247"/>
              <a:gd name="connsiteY4" fmla="*/ 119690 h 2082732"/>
              <a:gd name="connsiteX5" fmla="*/ 4425186 w 4427247"/>
              <a:gd name="connsiteY5" fmla="*/ 926124 h 2082732"/>
              <a:gd name="connsiteX6" fmla="*/ 3570165 w 4427247"/>
              <a:gd name="connsiteY6" fmla="*/ 1777330 h 2082732"/>
              <a:gd name="connsiteX7" fmla="*/ 941420 w 4427247"/>
              <a:gd name="connsiteY7" fmla="*/ 1762471 h 2082732"/>
              <a:gd name="connsiteX8" fmla="*/ 949356 w 4427247"/>
              <a:gd name="connsiteY8" fmla="*/ 2082732 h 2082732"/>
              <a:gd name="connsiteX9" fmla="*/ 564281 w 4427247"/>
              <a:gd name="connsiteY9" fmla="*/ 1741318 h 2082732"/>
              <a:gd name="connsiteX0" fmla="*/ 564281 w 4427247"/>
              <a:gd name="connsiteY0" fmla="*/ 1741318 h 2082732"/>
              <a:gd name="connsiteX1" fmla="*/ 172251 w 4427247"/>
              <a:gd name="connsiteY1" fmla="*/ 1389045 h 2082732"/>
              <a:gd name="connsiteX2" fmla="*/ 34358 w 4427247"/>
              <a:gd name="connsiteY2" fmla="*/ 591205 h 2082732"/>
              <a:gd name="connsiteX3" fmla="*/ 789294 w 4427247"/>
              <a:gd name="connsiteY3" fmla="*/ 75788 h 2082732"/>
              <a:gd name="connsiteX4" fmla="*/ 3850086 w 4427247"/>
              <a:gd name="connsiteY4" fmla="*/ 119690 h 2082732"/>
              <a:gd name="connsiteX5" fmla="*/ 4425186 w 4427247"/>
              <a:gd name="connsiteY5" fmla="*/ 926124 h 2082732"/>
              <a:gd name="connsiteX6" fmla="*/ 3570165 w 4427247"/>
              <a:gd name="connsiteY6" fmla="*/ 1777330 h 2082732"/>
              <a:gd name="connsiteX7" fmla="*/ 1156249 w 4427247"/>
              <a:gd name="connsiteY7" fmla="*/ 1788819 h 2082732"/>
              <a:gd name="connsiteX8" fmla="*/ 949356 w 4427247"/>
              <a:gd name="connsiteY8" fmla="*/ 2082732 h 2082732"/>
              <a:gd name="connsiteX9" fmla="*/ 564281 w 4427247"/>
              <a:gd name="connsiteY9" fmla="*/ 1741318 h 2082732"/>
              <a:gd name="connsiteX0" fmla="*/ 564281 w 4427247"/>
              <a:gd name="connsiteY0" fmla="*/ 1741318 h 2116439"/>
              <a:gd name="connsiteX1" fmla="*/ 172251 w 4427247"/>
              <a:gd name="connsiteY1" fmla="*/ 1389045 h 2116439"/>
              <a:gd name="connsiteX2" fmla="*/ 34358 w 4427247"/>
              <a:gd name="connsiteY2" fmla="*/ 591205 h 2116439"/>
              <a:gd name="connsiteX3" fmla="*/ 789294 w 4427247"/>
              <a:gd name="connsiteY3" fmla="*/ 75788 h 2116439"/>
              <a:gd name="connsiteX4" fmla="*/ 3850086 w 4427247"/>
              <a:gd name="connsiteY4" fmla="*/ 119690 h 2116439"/>
              <a:gd name="connsiteX5" fmla="*/ 4425186 w 4427247"/>
              <a:gd name="connsiteY5" fmla="*/ 926124 h 2116439"/>
              <a:gd name="connsiteX6" fmla="*/ 3570165 w 4427247"/>
              <a:gd name="connsiteY6" fmla="*/ 1777330 h 2116439"/>
              <a:gd name="connsiteX7" fmla="*/ 1156249 w 4427247"/>
              <a:gd name="connsiteY7" fmla="*/ 1788819 h 2116439"/>
              <a:gd name="connsiteX8" fmla="*/ 1157432 w 4427247"/>
              <a:gd name="connsiteY8" fmla="*/ 2116439 h 2116439"/>
              <a:gd name="connsiteX9" fmla="*/ 564281 w 4427247"/>
              <a:gd name="connsiteY9" fmla="*/ 1741318 h 2116439"/>
              <a:gd name="connsiteX0" fmla="*/ 722695 w 4430824"/>
              <a:gd name="connsiteY0" fmla="*/ 1751186 h 2116439"/>
              <a:gd name="connsiteX1" fmla="*/ 175828 w 4430824"/>
              <a:gd name="connsiteY1" fmla="*/ 1389045 h 2116439"/>
              <a:gd name="connsiteX2" fmla="*/ 37935 w 4430824"/>
              <a:gd name="connsiteY2" fmla="*/ 591205 h 2116439"/>
              <a:gd name="connsiteX3" fmla="*/ 792871 w 4430824"/>
              <a:gd name="connsiteY3" fmla="*/ 75788 h 2116439"/>
              <a:gd name="connsiteX4" fmla="*/ 3853663 w 4430824"/>
              <a:gd name="connsiteY4" fmla="*/ 119690 h 2116439"/>
              <a:gd name="connsiteX5" fmla="*/ 4428763 w 4430824"/>
              <a:gd name="connsiteY5" fmla="*/ 926124 h 2116439"/>
              <a:gd name="connsiteX6" fmla="*/ 3573742 w 4430824"/>
              <a:gd name="connsiteY6" fmla="*/ 1777330 h 2116439"/>
              <a:gd name="connsiteX7" fmla="*/ 1159826 w 4430824"/>
              <a:gd name="connsiteY7" fmla="*/ 1788819 h 2116439"/>
              <a:gd name="connsiteX8" fmla="*/ 1161009 w 4430824"/>
              <a:gd name="connsiteY8" fmla="*/ 2116439 h 2116439"/>
              <a:gd name="connsiteX9" fmla="*/ 722695 w 4430824"/>
              <a:gd name="connsiteY9" fmla="*/ 1751186 h 2116439"/>
              <a:gd name="connsiteX0" fmla="*/ 722695 w 4430824"/>
              <a:gd name="connsiteY0" fmla="*/ 1751186 h 2116439"/>
              <a:gd name="connsiteX1" fmla="*/ 175828 w 4430824"/>
              <a:gd name="connsiteY1" fmla="*/ 1389045 h 2116439"/>
              <a:gd name="connsiteX2" fmla="*/ 37935 w 4430824"/>
              <a:gd name="connsiteY2" fmla="*/ 591205 h 2116439"/>
              <a:gd name="connsiteX3" fmla="*/ 792871 w 4430824"/>
              <a:gd name="connsiteY3" fmla="*/ 75788 h 2116439"/>
              <a:gd name="connsiteX4" fmla="*/ 3853663 w 4430824"/>
              <a:gd name="connsiteY4" fmla="*/ 119690 h 2116439"/>
              <a:gd name="connsiteX5" fmla="*/ 4428763 w 4430824"/>
              <a:gd name="connsiteY5" fmla="*/ 926124 h 2116439"/>
              <a:gd name="connsiteX6" fmla="*/ 3573742 w 4430824"/>
              <a:gd name="connsiteY6" fmla="*/ 1777330 h 2116439"/>
              <a:gd name="connsiteX7" fmla="*/ 1159826 w 4430824"/>
              <a:gd name="connsiteY7" fmla="*/ 1788819 h 2116439"/>
              <a:gd name="connsiteX8" fmla="*/ 1161009 w 4430824"/>
              <a:gd name="connsiteY8" fmla="*/ 2116439 h 2116439"/>
              <a:gd name="connsiteX9" fmla="*/ 722695 w 4430824"/>
              <a:gd name="connsiteY9" fmla="*/ 1751186 h 2116439"/>
              <a:gd name="connsiteX0" fmla="*/ 722695 w 4428763"/>
              <a:gd name="connsiteY0" fmla="*/ 1751186 h 2116439"/>
              <a:gd name="connsiteX1" fmla="*/ 175828 w 4428763"/>
              <a:gd name="connsiteY1" fmla="*/ 1389045 h 2116439"/>
              <a:gd name="connsiteX2" fmla="*/ 37935 w 4428763"/>
              <a:gd name="connsiteY2" fmla="*/ 591205 h 2116439"/>
              <a:gd name="connsiteX3" fmla="*/ 792871 w 4428763"/>
              <a:gd name="connsiteY3" fmla="*/ 75788 h 2116439"/>
              <a:gd name="connsiteX4" fmla="*/ 3853663 w 4428763"/>
              <a:gd name="connsiteY4" fmla="*/ 119690 h 2116439"/>
              <a:gd name="connsiteX5" fmla="*/ 4428763 w 4428763"/>
              <a:gd name="connsiteY5" fmla="*/ 926124 h 2116439"/>
              <a:gd name="connsiteX6" fmla="*/ 3573742 w 4428763"/>
              <a:gd name="connsiteY6" fmla="*/ 1777330 h 2116439"/>
              <a:gd name="connsiteX7" fmla="*/ 1159826 w 4428763"/>
              <a:gd name="connsiteY7" fmla="*/ 1788819 h 2116439"/>
              <a:gd name="connsiteX8" fmla="*/ 1161009 w 4428763"/>
              <a:gd name="connsiteY8" fmla="*/ 2116439 h 2116439"/>
              <a:gd name="connsiteX9" fmla="*/ 722695 w 4428763"/>
              <a:gd name="connsiteY9" fmla="*/ 1751186 h 2116439"/>
              <a:gd name="connsiteX0" fmla="*/ 722695 w 4428763"/>
              <a:gd name="connsiteY0" fmla="*/ 1737220 h 2102473"/>
              <a:gd name="connsiteX1" fmla="*/ 175828 w 4428763"/>
              <a:gd name="connsiteY1" fmla="*/ 1375079 h 2102473"/>
              <a:gd name="connsiteX2" fmla="*/ 37935 w 4428763"/>
              <a:gd name="connsiteY2" fmla="*/ 577239 h 2102473"/>
              <a:gd name="connsiteX3" fmla="*/ 792871 w 4428763"/>
              <a:gd name="connsiteY3" fmla="*/ 61822 h 2102473"/>
              <a:gd name="connsiteX4" fmla="*/ 3822903 w 4428763"/>
              <a:gd name="connsiteY4" fmla="*/ 104021 h 2102473"/>
              <a:gd name="connsiteX5" fmla="*/ 4428763 w 4428763"/>
              <a:gd name="connsiteY5" fmla="*/ 912158 h 2102473"/>
              <a:gd name="connsiteX6" fmla="*/ 3573742 w 4428763"/>
              <a:gd name="connsiteY6" fmla="*/ 1763364 h 2102473"/>
              <a:gd name="connsiteX7" fmla="*/ 1159826 w 4428763"/>
              <a:gd name="connsiteY7" fmla="*/ 1774853 h 2102473"/>
              <a:gd name="connsiteX8" fmla="*/ 1161009 w 4428763"/>
              <a:gd name="connsiteY8" fmla="*/ 2102473 h 2102473"/>
              <a:gd name="connsiteX9" fmla="*/ 722695 w 4428763"/>
              <a:gd name="connsiteY9" fmla="*/ 1737220 h 2102473"/>
              <a:gd name="connsiteX0" fmla="*/ 722695 w 4428763"/>
              <a:gd name="connsiteY0" fmla="*/ 1737220 h 2102473"/>
              <a:gd name="connsiteX1" fmla="*/ 175828 w 4428763"/>
              <a:gd name="connsiteY1" fmla="*/ 1375079 h 2102473"/>
              <a:gd name="connsiteX2" fmla="*/ 37935 w 4428763"/>
              <a:gd name="connsiteY2" fmla="*/ 577239 h 2102473"/>
              <a:gd name="connsiteX3" fmla="*/ 792871 w 4428763"/>
              <a:gd name="connsiteY3" fmla="*/ 61822 h 2102473"/>
              <a:gd name="connsiteX4" fmla="*/ 3822903 w 4428763"/>
              <a:gd name="connsiteY4" fmla="*/ 104021 h 2102473"/>
              <a:gd name="connsiteX5" fmla="*/ 4428763 w 4428763"/>
              <a:gd name="connsiteY5" fmla="*/ 912158 h 2102473"/>
              <a:gd name="connsiteX6" fmla="*/ 3573742 w 4428763"/>
              <a:gd name="connsiteY6" fmla="*/ 1763364 h 2102473"/>
              <a:gd name="connsiteX7" fmla="*/ 1159826 w 4428763"/>
              <a:gd name="connsiteY7" fmla="*/ 1774853 h 2102473"/>
              <a:gd name="connsiteX8" fmla="*/ 1161009 w 4428763"/>
              <a:gd name="connsiteY8" fmla="*/ 2102473 h 2102473"/>
              <a:gd name="connsiteX9" fmla="*/ 722695 w 4428763"/>
              <a:gd name="connsiteY9" fmla="*/ 1737220 h 2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28763" h="2102473">
                <a:moveTo>
                  <a:pt x="722695" y="1737220"/>
                </a:moveTo>
                <a:cubicBezTo>
                  <a:pt x="541817" y="1663774"/>
                  <a:pt x="289955" y="1568409"/>
                  <a:pt x="175828" y="1375079"/>
                </a:cubicBezTo>
                <a:cubicBezTo>
                  <a:pt x="61701" y="1181749"/>
                  <a:pt x="-64905" y="796115"/>
                  <a:pt x="37935" y="577239"/>
                </a:cubicBezTo>
                <a:cubicBezTo>
                  <a:pt x="140775" y="358363"/>
                  <a:pt x="162043" y="140692"/>
                  <a:pt x="792871" y="61822"/>
                </a:cubicBezTo>
                <a:cubicBezTo>
                  <a:pt x="1423699" y="-17048"/>
                  <a:pt x="3216921" y="-37702"/>
                  <a:pt x="3822903" y="104021"/>
                </a:cubicBezTo>
                <a:cubicBezTo>
                  <a:pt x="4428885" y="245744"/>
                  <a:pt x="4416953" y="658639"/>
                  <a:pt x="4428763" y="912158"/>
                </a:cubicBezTo>
                <a:cubicBezTo>
                  <a:pt x="4404194" y="1365424"/>
                  <a:pt x="4118565" y="1619581"/>
                  <a:pt x="3573742" y="1763364"/>
                </a:cubicBezTo>
                <a:cubicBezTo>
                  <a:pt x="3028919" y="1907147"/>
                  <a:pt x="1313245" y="1816204"/>
                  <a:pt x="1159826" y="1774853"/>
                </a:cubicBezTo>
                <a:cubicBezTo>
                  <a:pt x="1098295" y="1880771"/>
                  <a:pt x="1112279" y="1894673"/>
                  <a:pt x="1161009" y="2102473"/>
                </a:cubicBezTo>
                <a:cubicBezTo>
                  <a:pt x="929550" y="1950845"/>
                  <a:pt x="722695" y="1737220"/>
                  <a:pt x="722695" y="1737220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9256" y="623429"/>
            <a:ext cx="5036457" cy="1282926"/>
          </a:xfrm>
        </p:spPr>
        <p:txBody>
          <a:bodyPr anchor="b">
            <a:normAutofit fontScale="90000"/>
          </a:bodyPr>
          <a:lstStyle/>
          <a:p>
            <a:r>
              <a:rPr lang="sk-SK" dirty="0">
                <a:cs typeface="Calibri Light"/>
              </a:rPr>
              <a:t>Krásne </a:t>
            </a:r>
            <a:r>
              <a:rPr lang="sk-SK" dirty="0" err="1">
                <a:cs typeface="Calibri Light"/>
              </a:rPr>
              <a:t>krásne</a:t>
            </a:r>
            <a:r>
              <a:rPr lang="sk-SK" dirty="0">
                <a:cs typeface="Calibri Light"/>
              </a:rPr>
              <a:t> kraslice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3430" y="1942853"/>
            <a:ext cx="4296227" cy="767971"/>
          </a:xfrm>
        </p:spPr>
        <p:txBody>
          <a:bodyPr anchor="t">
            <a:normAutofit fontScale="62500" lnSpcReduction="20000"/>
          </a:bodyPr>
          <a:lstStyle/>
          <a:p>
            <a:pPr algn="ctr"/>
            <a:r>
              <a:rPr lang="sk-SK" dirty="0"/>
              <a:t>Vytvorili sme kraslice, ktoré sú originálne, vtipné aj šokujúce...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FBE8679-CB21-4876-82EA-4D4D5D4BCD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397424">
            <a:off x="496549" y="410803"/>
            <a:ext cx="5522001" cy="2792916"/>
          </a:xfrm>
          <a:custGeom>
            <a:avLst/>
            <a:gdLst>
              <a:gd name="connsiteX0" fmla="*/ 891379 w 4662985"/>
              <a:gd name="connsiteY0" fmla="*/ 1591181 h 1931508"/>
              <a:gd name="connsiteX1" fmla="*/ 126235 w 4662985"/>
              <a:gd name="connsiteY1" fmla="*/ 1242280 h 1931508"/>
              <a:gd name="connsiteX2" fmla="*/ 8887 w 4662985"/>
              <a:gd name="connsiteY2" fmla="*/ 549241 h 1931508"/>
              <a:gd name="connsiteX3" fmla="*/ 481994 w 4662985"/>
              <a:gd name="connsiteY3" fmla="*/ 38891 h 1931508"/>
              <a:gd name="connsiteX4" fmla="*/ 4176837 w 4662985"/>
              <a:gd name="connsiteY4" fmla="*/ 108043 h 1931508"/>
              <a:gd name="connsiteX5" fmla="*/ 4661945 w 4662985"/>
              <a:gd name="connsiteY5" fmla="*/ 598104 h 1931508"/>
              <a:gd name="connsiteX6" fmla="*/ 4354479 w 4662985"/>
              <a:gd name="connsiteY6" fmla="*/ 1472118 h 1931508"/>
              <a:gd name="connsiteX7" fmla="*/ 1274188 w 4662985"/>
              <a:gd name="connsiteY7" fmla="*/ 1591276 h 1931508"/>
              <a:gd name="connsiteX8" fmla="*/ 896713 w 4662985"/>
              <a:gd name="connsiteY8" fmla="*/ 1931509 h 1931508"/>
              <a:gd name="connsiteX9" fmla="*/ 891379 w 4662985"/>
              <a:gd name="connsiteY9" fmla="*/ 1591181 h 1931508"/>
              <a:gd name="connsiteX0" fmla="*/ 891157 w 4662763"/>
              <a:gd name="connsiteY0" fmla="*/ 1591181 h 1931509"/>
              <a:gd name="connsiteX1" fmla="*/ 215888 w 4662763"/>
              <a:gd name="connsiteY1" fmla="*/ 1252973 h 1931509"/>
              <a:gd name="connsiteX2" fmla="*/ 8665 w 4662763"/>
              <a:gd name="connsiteY2" fmla="*/ 549241 h 1931509"/>
              <a:gd name="connsiteX3" fmla="*/ 481772 w 4662763"/>
              <a:gd name="connsiteY3" fmla="*/ 38891 h 1931509"/>
              <a:gd name="connsiteX4" fmla="*/ 4176615 w 4662763"/>
              <a:gd name="connsiteY4" fmla="*/ 108043 h 1931509"/>
              <a:gd name="connsiteX5" fmla="*/ 4661723 w 4662763"/>
              <a:gd name="connsiteY5" fmla="*/ 598104 h 1931509"/>
              <a:gd name="connsiteX6" fmla="*/ 4354257 w 4662763"/>
              <a:gd name="connsiteY6" fmla="*/ 1472118 h 1931509"/>
              <a:gd name="connsiteX7" fmla="*/ 1273966 w 4662763"/>
              <a:gd name="connsiteY7" fmla="*/ 1591276 h 1931509"/>
              <a:gd name="connsiteX8" fmla="*/ 896491 w 4662763"/>
              <a:gd name="connsiteY8" fmla="*/ 1931509 h 1931509"/>
              <a:gd name="connsiteX9" fmla="*/ 891157 w 4662763"/>
              <a:gd name="connsiteY9" fmla="*/ 1591181 h 1931509"/>
              <a:gd name="connsiteX0" fmla="*/ 893955 w 4665561"/>
              <a:gd name="connsiteY0" fmla="*/ 1591181 h 1931509"/>
              <a:gd name="connsiteX1" fmla="*/ 218686 w 4665561"/>
              <a:gd name="connsiteY1" fmla="*/ 1252973 h 1931509"/>
              <a:gd name="connsiteX2" fmla="*/ 11463 w 4665561"/>
              <a:gd name="connsiteY2" fmla="*/ 549241 h 1931509"/>
              <a:gd name="connsiteX3" fmla="*/ 484570 w 4665561"/>
              <a:gd name="connsiteY3" fmla="*/ 38891 h 1931509"/>
              <a:gd name="connsiteX4" fmla="*/ 4179413 w 4665561"/>
              <a:gd name="connsiteY4" fmla="*/ 108043 h 1931509"/>
              <a:gd name="connsiteX5" fmla="*/ 4664521 w 4665561"/>
              <a:gd name="connsiteY5" fmla="*/ 598104 h 1931509"/>
              <a:gd name="connsiteX6" fmla="*/ 4357055 w 4665561"/>
              <a:gd name="connsiteY6" fmla="*/ 1472118 h 1931509"/>
              <a:gd name="connsiteX7" fmla="*/ 1276764 w 4665561"/>
              <a:gd name="connsiteY7" fmla="*/ 1591276 h 1931509"/>
              <a:gd name="connsiteX8" fmla="*/ 899289 w 4665561"/>
              <a:gd name="connsiteY8" fmla="*/ 1931509 h 1931509"/>
              <a:gd name="connsiteX9" fmla="*/ 893955 w 4665561"/>
              <a:gd name="connsiteY9" fmla="*/ 1591181 h 1931509"/>
              <a:gd name="connsiteX0" fmla="*/ 882812 w 4654418"/>
              <a:gd name="connsiteY0" fmla="*/ 1591181 h 1931509"/>
              <a:gd name="connsiteX1" fmla="*/ 409762 w 4654418"/>
              <a:gd name="connsiteY1" fmla="*/ 1317128 h 1931509"/>
              <a:gd name="connsiteX2" fmla="*/ 320 w 4654418"/>
              <a:gd name="connsiteY2" fmla="*/ 549241 h 1931509"/>
              <a:gd name="connsiteX3" fmla="*/ 473427 w 4654418"/>
              <a:gd name="connsiteY3" fmla="*/ 38891 h 1931509"/>
              <a:gd name="connsiteX4" fmla="*/ 4168270 w 4654418"/>
              <a:gd name="connsiteY4" fmla="*/ 108043 h 1931509"/>
              <a:gd name="connsiteX5" fmla="*/ 4653378 w 4654418"/>
              <a:gd name="connsiteY5" fmla="*/ 598104 h 1931509"/>
              <a:gd name="connsiteX6" fmla="*/ 4345912 w 4654418"/>
              <a:gd name="connsiteY6" fmla="*/ 1472118 h 1931509"/>
              <a:gd name="connsiteX7" fmla="*/ 1265621 w 4654418"/>
              <a:gd name="connsiteY7" fmla="*/ 1591276 h 1931509"/>
              <a:gd name="connsiteX8" fmla="*/ 888146 w 4654418"/>
              <a:gd name="connsiteY8" fmla="*/ 1931509 h 1931509"/>
              <a:gd name="connsiteX9" fmla="*/ 882812 w 4654418"/>
              <a:gd name="connsiteY9" fmla="*/ 1591181 h 1931509"/>
              <a:gd name="connsiteX0" fmla="*/ 721472 w 4493078"/>
              <a:gd name="connsiteY0" fmla="*/ 1576074 h 1916402"/>
              <a:gd name="connsiteX1" fmla="*/ 248422 w 4493078"/>
              <a:gd name="connsiteY1" fmla="*/ 1302021 h 1916402"/>
              <a:gd name="connsiteX2" fmla="*/ 198481 w 4493078"/>
              <a:gd name="connsiteY2" fmla="*/ 544828 h 1916402"/>
              <a:gd name="connsiteX3" fmla="*/ 312087 w 4493078"/>
              <a:gd name="connsiteY3" fmla="*/ 23784 h 1916402"/>
              <a:gd name="connsiteX4" fmla="*/ 4006930 w 4493078"/>
              <a:gd name="connsiteY4" fmla="*/ 92936 h 1916402"/>
              <a:gd name="connsiteX5" fmla="*/ 4492038 w 4493078"/>
              <a:gd name="connsiteY5" fmla="*/ 582997 h 1916402"/>
              <a:gd name="connsiteX6" fmla="*/ 4184572 w 4493078"/>
              <a:gd name="connsiteY6" fmla="*/ 1457011 h 1916402"/>
              <a:gd name="connsiteX7" fmla="*/ 1104281 w 4493078"/>
              <a:gd name="connsiteY7" fmla="*/ 1576169 h 1916402"/>
              <a:gd name="connsiteX8" fmla="*/ 726806 w 4493078"/>
              <a:gd name="connsiteY8" fmla="*/ 1916402 h 1916402"/>
              <a:gd name="connsiteX9" fmla="*/ 721472 w 4493078"/>
              <a:gd name="connsiteY9" fmla="*/ 1576074 h 1916402"/>
              <a:gd name="connsiteX0" fmla="*/ 571898 w 4363378"/>
              <a:gd name="connsiteY0" fmla="*/ 1544826 h 1885154"/>
              <a:gd name="connsiteX1" fmla="*/ 98848 w 4363378"/>
              <a:gd name="connsiteY1" fmla="*/ 1270773 h 1885154"/>
              <a:gd name="connsiteX2" fmla="*/ 48907 w 4363378"/>
              <a:gd name="connsiteY2" fmla="*/ 513580 h 1885154"/>
              <a:gd name="connsiteX3" fmla="*/ 668060 w 4363378"/>
              <a:gd name="connsiteY3" fmla="*/ 56691 h 1885154"/>
              <a:gd name="connsiteX4" fmla="*/ 3857356 w 4363378"/>
              <a:gd name="connsiteY4" fmla="*/ 61688 h 1885154"/>
              <a:gd name="connsiteX5" fmla="*/ 4342464 w 4363378"/>
              <a:gd name="connsiteY5" fmla="*/ 551749 h 1885154"/>
              <a:gd name="connsiteX6" fmla="*/ 4034998 w 4363378"/>
              <a:gd name="connsiteY6" fmla="*/ 1425763 h 1885154"/>
              <a:gd name="connsiteX7" fmla="*/ 954707 w 4363378"/>
              <a:gd name="connsiteY7" fmla="*/ 1544921 h 1885154"/>
              <a:gd name="connsiteX8" fmla="*/ 577232 w 4363378"/>
              <a:gd name="connsiteY8" fmla="*/ 1885154 h 1885154"/>
              <a:gd name="connsiteX9" fmla="*/ 571898 w 4363378"/>
              <a:gd name="connsiteY9" fmla="*/ 1544826 h 1885154"/>
              <a:gd name="connsiteX0" fmla="*/ 571898 w 4363379"/>
              <a:gd name="connsiteY0" fmla="*/ 1544826 h 1885154"/>
              <a:gd name="connsiteX1" fmla="*/ 98848 w 4363379"/>
              <a:gd name="connsiteY1" fmla="*/ 1270773 h 1885154"/>
              <a:gd name="connsiteX2" fmla="*/ 48907 w 4363379"/>
              <a:gd name="connsiteY2" fmla="*/ 513580 h 1885154"/>
              <a:gd name="connsiteX3" fmla="*/ 668060 w 4363379"/>
              <a:gd name="connsiteY3" fmla="*/ 56691 h 1885154"/>
              <a:gd name="connsiteX4" fmla="*/ 3857356 w 4363379"/>
              <a:gd name="connsiteY4" fmla="*/ 61688 h 1885154"/>
              <a:gd name="connsiteX5" fmla="*/ 4342464 w 4363379"/>
              <a:gd name="connsiteY5" fmla="*/ 551749 h 1885154"/>
              <a:gd name="connsiteX6" fmla="*/ 4034998 w 4363379"/>
              <a:gd name="connsiteY6" fmla="*/ 1425763 h 1885154"/>
              <a:gd name="connsiteX7" fmla="*/ 954707 w 4363379"/>
              <a:gd name="connsiteY7" fmla="*/ 1544921 h 1885154"/>
              <a:gd name="connsiteX8" fmla="*/ 577232 w 4363379"/>
              <a:gd name="connsiteY8" fmla="*/ 1885154 h 1885154"/>
              <a:gd name="connsiteX9" fmla="*/ 571898 w 4363379"/>
              <a:gd name="connsiteY9" fmla="*/ 1544826 h 1885154"/>
              <a:gd name="connsiteX0" fmla="*/ 577456 w 4368937"/>
              <a:gd name="connsiteY0" fmla="*/ 1544826 h 1885154"/>
              <a:gd name="connsiteX1" fmla="*/ 104406 w 4368937"/>
              <a:gd name="connsiteY1" fmla="*/ 1270773 h 1885154"/>
              <a:gd name="connsiteX2" fmla="*/ 54465 w 4368937"/>
              <a:gd name="connsiteY2" fmla="*/ 513580 h 1885154"/>
              <a:gd name="connsiteX3" fmla="*/ 673618 w 4368937"/>
              <a:gd name="connsiteY3" fmla="*/ 56691 h 1885154"/>
              <a:gd name="connsiteX4" fmla="*/ 3862914 w 4368937"/>
              <a:gd name="connsiteY4" fmla="*/ 61688 h 1885154"/>
              <a:gd name="connsiteX5" fmla="*/ 4348022 w 4368937"/>
              <a:gd name="connsiteY5" fmla="*/ 551749 h 1885154"/>
              <a:gd name="connsiteX6" fmla="*/ 4040556 w 4368937"/>
              <a:gd name="connsiteY6" fmla="*/ 1425763 h 1885154"/>
              <a:gd name="connsiteX7" fmla="*/ 960265 w 4368937"/>
              <a:gd name="connsiteY7" fmla="*/ 1544921 h 1885154"/>
              <a:gd name="connsiteX8" fmla="*/ 582790 w 4368937"/>
              <a:gd name="connsiteY8" fmla="*/ 1885154 h 1885154"/>
              <a:gd name="connsiteX9" fmla="*/ 577456 w 4368937"/>
              <a:gd name="connsiteY9" fmla="*/ 1544826 h 1885154"/>
              <a:gd name="connsiteX0" fmla="*/ 558214 w 4349695"/>
              <a:gd name="connsiteY0" fmla="*/ 1544826 h 1885154"/>
              <a:gd name="connsiteX1" fmla="*/ 141335 w 4349695"/>
              <a:gd name="connsiteY1" fmla="*/ 1249388 h 1885154"/>
              <a:gd name="connsiteX2" fmla="*/ 35223 w 4349695"/>
              <a:gd name="connsiteY2" fmla="*/ 513580 h 1885154"/>
              <a:gd name="connsiteX3" fmla="*/ 654376 w 4349695"/>
              <a:gd name="connsiteY3" fmla="*/ 56691 h 1885154"/>
              <a:gd name="connsiteX4" fmla="*/ 3843672 w 4349695"/>
              <a:gd name="connsiteY4" fmla="*/ 61688 h 1885154"/>
              <a:gd name="connsiteX5" fmla="*/ 4328780 w 4349695"/>
              <a:gd name="connsiteY5" fmla="*/ 551749 h 1885154"/>
              <a:gd name="connsiteX6" fmla="*/ 4021314 w 4349695"/>
              <a:gd name="connsiteY6" fmla="*/ 1425763 h 1885154"/>
              <a:gd name="connsiteX7" fmla="*/ 941023 w 4349695"/>
              <a:gd name="connsiteY7" fmla="*/ 1544921 h 1885154"/>
              <a:gd name="connsiteX8" fmla="*/ 563548 w 4349695"/>
              <a:gd name="connsiteY8" fmla="*/ 1885154 h 1885154"/>
              <a:gd name="connsiteX9" fmla="*/ 558214 w 4349695"/>
              <a:gd name="connsiteY9" fmla="*/ 1544826 h 1885154"/>
              <a:gd name="connsiteX0" fmla="*/ 533956 w 4325437"/>
              <a:gd name="connsiteY0" fmla="*/ 1544826 h 1885154"/>
              <a:gd name="connsiteX1" fmla="*/ 117077 w 4325437"/>
              <a:gd name="connsiteY1" fmla="*/ 1249388 h 1885154"/>
              <a:gd name="connsiteX2" fmla="*/ 10965 w 4325437"/>
              <a:gd name="connsiteY2" fmla="*/ 513580 h 1885154"/>
              <a:gd name="connsiteX3" fmla="*/ 630118 w 4325437"/>
              <a:gd name="connsiteY3" fmla="*/ 56691 h 1885154"/>
              <a:gd name="connsiteX4" fmla="*/ 3819414 w 4325437"/>
              <a:gd name="connsiteY4" fmla="*/ 61688 h 1885154"/>
              <a:gd name="connsiteX5" fmla="*/ 4304522 w 4325437"/>
              <a:gd name="connsiteY5" fmla="*/ 551749 h 1885154"/>
              <a:gd name="connsiteX6" fmla="*/ 3997056 w 4325437"/>
              <a:gd name="connsiteY6" fmla="*/ 1425763 h 1885154"/>
              <a:gd name="connsiteX7" fmla="*/ 916765 w 4325437"/>
              <a:gd name="connsiteY7" fmla="*/ 1544921 h 1885154"/>
              <a:gd name="connsiteX8" fmla="*/ 539290 w 4325437"/>
              <a:gd name="connsiteY8" fmla="*/ 1885154 h 1885154"/>
              <a:gd name="connsiteX9" fmla="*/ 533956 w 4325437"/>
              <a:gd name="connsiteY9" fmla="*/ 1544826 h 1885154"/>
              <a:gd name="connsiteX0" fmla="*/ 541936 w 4333417"/>
              <a:gd name="connsiteY0" fmla="*/ 1542160 h 1882488"/>
              <a:gd name="connsiteX1" fmla="*/ 125057 w 4333417"/>
              <a:gd name="connsiteY1" fmla="*/ 1246722 h 1882488"/>
              <a:gd name="connsiteX2" fmla="*/ 7711 w 4333417"/>
              <a:gd name="connsiteY2" fmla="*/ 468144 h 1882488"/>
              <a:gd name="connsiteX3" fmla="*/ 638098 w 4333417"/>
              <a:gd name="connsiteY3" fmla="*/ 54025 h 1882488"/>
              <a:gd name="connsiteX4" fmla="*/ 3827394 w 4333417"/>
              <a:gd name="connsiteY4" fmla="*/ 59022 h 1882488"/>
              <a:gd name="connsiteX5" fmla="*/ 4312502 w 4333417"/>
              <a:gd name="connsiteY5" fmla="*/ 549083 h 1882488"/>
              <a:gd name="connsiteX6" fmla="*/ 4005036 w 4333417"/>
              <a:gd name="connsiteY6" fmla="*/ 1423097 h 1882488"/>
              <a:gd name="connsiteX7" fmla="*/ 924745 w 4333417"/>
              <a:gd name="connsiteY7" fmla="*/ 1542255 h 1882488"/>
              <a:gd name="connsiteX8" fmla="*/ 547270 w 4333417"/>
              <a:gd name="connsiteY8" fmla="*/ 1882488 h 1882488"/>
              <a:gd name="connsiteX9" fmla="*/ 541936 w 4333417"/>
              <a:gd name="connsiteY9" fmla="*/ 1542160 h 1882488"/>
              <a:gd name="connsiteX0" fmla="*/ 541936 w 4388134"/>
              <a:gd name="connsiteY0" fmla="*/ 1552672 h 1893000"/>
              <a:gd name="connsiteX1" fmla="*/ 125057 w 4388134"/>
              <a:gd name="connsiteY1" fmla="*/ 1257234 h 1893000"/>
              <a:gd name="connsiteX2" fmla="*/ 7711 w 4388134"/>
              <a:gd name="connsiteY2" fmla="*/ 478656 h 1893000"/>
              <a:gd name="connsiteX3" fmla="*/ 638098 w 4388134"/>
              <a:gd name="connsiteY3" fmla="*/ 64537 h 1893000"/>
              <a:gd name="connsiteX4" fmla="*/ 3827394 w 4388134"/>
              <a:gd name="connsiteY4" fmla="*/ 69534 h 1893000"/>
              <a:gd name="connsiteX5" fmla="*/ 4357440 w 4388134"/>
              <a:gd name="connsiteY5" fmla="*/ 719981 h 1893000"/>
              <a:gd name="connsiteX6" fmla="*/ 4005036 w 4388134"/>
              <a:gd name="connsiteY6" fmla="*/ 1433609 h 1893000"/>
              <a:gd name="connsiteX7" fmla="*/ 924745 w 4388134"/>
              <a:gd name="connsiteY7" fmla="*/ 1552767 h 1893000"/>
              <a:gd name="connsiteX8" fmla="*/ 547270 w 4388134"/>
              <a:gd name="connsiteY8" fmla="*/ 1893000 h 1893000"/>
              <a:gd name="connsiteX9" fmla="*/ 541936 w 4388134"/>
              <a:gd name="connsiteY9" fmla="*/ 1552672 h 1893000"/>
              <a:gd name="connsiteX0" fmla="*/ 541936 w 4371319"/>
              <a:gd name="connsiteY0" fmla="*/ 1552672 h 1893000"/>
              <a:gd name="connsiteX1" fmla="*/ 125057 w 4371319"/>
              <a:gd name="connsiteY1" fmla="*/ 1257234 h 1893000"/>
              <a:gd name="connsiteX2" fmla="*/ 7711 w 4371319"/>
              <a:gd name="connsiteY2" fmla="*/ 478656 h 1893000"/>
              <a:gd name="connsiteX3" fmla="*/ 638098 w 4371319"/>
              <a:gd name="connsiteY3" fmla="*/ 64537 h 1893000"/>
              <a:gd name="connsiteX4" fmla="*/ 3827394 w 4371319"/>
              <a:gd name="connsiteY4" fmla="*/ 69534 h 1893000"/>
              <a:gd name="connsiteX5" fmla="*/ 4357440 w 4371319"/>
              <a:gd name="connsiteY5" fmla="*/ 719981 h 1893000"/>
              <a:gd name="connsiteX6" fmla="*/ 4005036 w 4371319"/>
              <a:gd name="connsiteY6" fmla="*/ 1433609 h 1893000"/>
              <a:gd name="connsiteX7" fmla="*/ 924745 w 4371319"/>
              <a:gd name="connsiteY7" fmla="*/ 1552767 h 1893000"/>
              <a:gd name="connsiteX8" fmla="*/ 547270 w 4371319"/>
              <a:gd name="connsiteY8" fmla="*/ 1893000 h 1893000"/>
              <a:gd name="connsiteX9" fmla="*/ 541936 w 4371319"/>
              <a:gd name="connsiteY9" fmla="*/ 1552672 h 1893000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5036 w 4371319"/>
              <a:gd name="connsiteY6" fmla="*/ 1433609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3373 w 4371319"/>
              <a:gd name="connsiteY6" fmla="*/ 1412283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2709"/>
              <a:gd name="connsiteY0" fmla="*/ 1574600 h 1882850"/>
              <a:gd name="connsiteX1" fmla="*/ 125057 w 4372709"/>
              <a:gd name="connsiteY1" fmla="*/ 1279162 h 1882850"/>
              <a:gd name="connsiteX2" fmla="*/ 7711 w 4372709"/>
              <a:gd name="connsiteY2" fmla="*/ 500584 h 1882850"/>
              <a:gd name="connsiteX3" fmla="*/ 638098 w 4372709"/>
              <a:gd name="connsiteY3" fmla="*/ 86465 h 1882850"/>
              <a:gd name="connsiteX4" fmla="*/ 3836101 w 4372709"/>
              <a:gd name="connsiteY4" fmla="*/ 58680 h 1882850"/>
              <a:gd name="connsiteX5" fmla="*/ 4357440 w 4372709"/>
              <a:gd name="connsiteY5" fmla="*/ 741909 h 1882850"/>
              <a:gd name="connsiteX6" fmla="*/ 4003373 w 4372709"/>
              <a:gd name="connsiteY6" fmla="*/ 1434211 h 1882850"/>
              <a:gd name="connsiteX7" fmla="*/ 924745 w 4372709"/>
              <a:gd name="connsiteY7" fmla="*/ 1574695 h 1882850"/>
              <a:gd name="connsiteX8" fmla="*/ 513567 w 4372709"/>
              <a:gd name="connsiteY8" fmla="*/ 1882850 h 1882850"/>
              <a:gd name="connsiteX9" fmla="*/ 541936 w 4372709"/>
              <a:gd name="connsiteY9" fmla="*/ 1574600 h 1882850"/>
              <a:gd name="connsiteX0" fmla="*/ 596079 w 4426852"/>
              <a:gd name="connsiteY0" fmla="*/ 1574294 h 1882544"/>
              <a:gd name="connsiteX1" fmla="*/ 179200 w 4426852"/>
              <a:gd name="connsiteY1" fmla="*/ 1278856 h 1882544"/>
              <a:gd name="connsiteX2" fmla="*/ 5005 w 4426852"/>
              <a:gd name="connsiteY2" fmla="*/ 493573 h 1882544"/>
              <a:gd name="connsiteX3" fmla="*/ 692241 w 4426852"/>
              <a:gd name="connsiteY3" fmla="*/ 86159 h 1882544"/>
              <a:gd name="connsiteX4" fmla="*/ 3890244 w 4426852"/>
              <a:gd name="connsiteY4" fmla="*/ 58374 h 1882544"/>
              <a:gd name="connsiteX5" fmla="*/ 4411583 w 4426852"/>
              <a:gd name="connsiteY5" fmla="*/ 741603 h 1882544"/>
              <a:gd name="connsiteX6" fmla="*/ 4057516 w 4426852"/>
              <a:gd name="connsiteY6" fmla="*/ 1433905 h 1882544"/>
              <a:gd name="connsiteX7" fmla="*/ 978888 w 4426852"/>
              <a:gd name="connsiteY7" fmla="*/ 1574389 h 1882544"/>
              <a:gd name="connsiteX8" fmla="*/ 567710 w 4426852"/>
              <a:gd name="connsiteY8" fmla="*/ 1882544 h 1882544"/>
              <a:gd name="connsiteX9" fmla="*/ 596079 w 4426852"/>
              <a:gd name="connsiteY9" fmla="*/ 1574294 h 1882544"/>
              <a:gd name="connsiteX0" fmla="*/ 614119 w 4445340"/>
              <a:gd name="connsiteY0" fmla="*/ 1619631 h 1927881"/>
              <a:gd name="connsiteX1" fmla="*/ 197240 w 4445340"/>
              <a:gd name="connsiteY1" fmla="*/ 1324193 h 1927881"/>
              <a:gd name="connsiteX2" fmla="*/ 23045 w 4445340"/>
              <a:gd name="connsiteY2" fmla="*/ 538910 h 1927881"/>
              <a:gd name="connsiteX3" fmla="*/ 692421 w 4445340"/>
              <a:gd name="connsiteY3" fmla="*/ 46983 h 1927881"/>
              <a:gd name="connsiteX4" fmla="*/ 3908284 w 4445340"/>
              <a:gd name="connsiteY4" fmla="*/ 103711 h 1927881"/>
              <a:gd name="connsiteX5" fmla="*/ 4429623 w 4445340"/>
              <a:gd name="connsiteY5" fmla="*/ 786940 h 1927881"/>
              <a:gd name="connsiteX6" fmla="*/ 4075556 w 4445340"/>
              <a:gd name="connsiteY6" fmla="*/ 1479242 h 1927881"/>
              <a:gd name="connsiteX7" fmla="*/ 996928 w 4445340"/>
              <a:gd name="connsiteY7" fmla="*/ 1619726 h 1927881"/>
              <a:gd name="connsiteX8" fmla="*/ 585750 w 4445340"/>
              <a:gd name="connsiteY8" fmla="*/ 1927881 h 1927881"/>
              <a:gd name="connsiteX9" fmla="*/ 614119 w 4445340"/>
              <a:gd name="connsiteY9" fmla="*/ 1619631 h 1927881"/>
              <a:gd name="connsiteX0" fmla="*/ 595113 w 4426334"/>
              <a:gd name="connsiteY0" fmla="*/ 1619631 h 1927881"/>
              <a:gd name="connsiteX1" fmla="*/ 178234 w 4426334"/>
              <a:gd name="connsiteY1" fmla="*/ 1324193 h 1927881"/>
              <a:gd name="connsiteX2" fmla="*/ 4039 w 4426334"/>
              <a:gd name="connsiteY2" fmla="*/ 538910 h 1927881"/>
              <a:gd name="connsiteX3" fmla="*/ 673415 w 4426334"/>
              <a:gd name="connsiteY3" fmla="*/ 46983 h 1927881"/>
              <a:gd name="connsiteX4" fmla="*/ 3889278 w 4426334"/>
              <a:gd name="connsiteY4" fmla="*/ 103711 h 1927881"/>
              <a:gd name="connsiteX5" fmla="*/ 4410617 w 4426334"/>
              <a:gd name="connsiteY5" fmla="*/ 786940 h 1927881"/>
              <a:gd name="connsiteX6" fmla="*/ 4056550 w 4426334"/>
              <a:gd name="connsiteY6" fmla="*/ 1479242 h 1927881"/>
              <a:gd name="connsiteX7" fmla="*/ 977922 w 4426334"/>
              <a:gd name="connsiteY7" fmla="*/ 1619726 h 1927881"/>
              <a:gd name="connsiteX8" fmla="*/ 566744 w 4426334"/>
              <a:gd name="connsiteY8" fmla="*/ 1927881 h 1927881"/>
              <a:gd name="connsiteX9" fmla="*/ 595113 w 4426334"/>
              <a:gd name="connsiteY9" fmla="*/ 1619631 h 1927881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38498 h 1946748"/>
              <a:gd name="connsiteX1" fmla="*/ 162953 w 4410649"/>
              <a:gd name="connsiteY1" fmla="*/ 1343060 h 1946748"/>
              <a:gd name="connsiteX2" fmla="*/ 4508 w 4410649"/>
              <a:gd name="connsiteY2" fmla="*/ 470888 h 1946748"/>
              <a:gd name="connsiteX3" fmla="*/ 658134 w 4410649"/>
              <a:gd name="connsiteY3" fmla="*/ 65850 h 1946748"/>
              <a:gd name="connsiteX4" fmla="*/ 3871596 w 4410649"/>
              <a:gd name="connsiteY4" fmla="*/ 92219 h 1946748"/>
              <a:gd name="connsiteX5" fmla="*/ 4395336 w 4410649"/>
              <a:gd name="connsiteY5" fmla="*/ 805807 h 1946748"/>
              <a:gd name="connsiteX6" fmla="*/ 4041269 w 4410649"/>
              <a:gd name="connsiteY6" fmla="*/ 1498109 h 1946748"/>
              <a:gd name="connsiteX7" fmla="*/ 962641 w 4410649"/>
              <a:gd name="connsiteY7" fmla="*/ 1638593 h 1946748"/>
              <a:gd name="connsiteX8" fmla="*/ 551463 w 4410649"/>
              <a:gd name="connsiteY8" fmla="*/ 1946748 h 1946748"/>
              <a:gd name="connsiteX9" fmla="*/ 579832 w 4410649"/>
              <a:gd name="connsiteY9" fmla="*/ 1638498 h 194674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28152"/>
              <a:gd name="connsiteY0" fmla="*/ 1638498 h 1966993"/>
              <a:gd name="connsiteX1" fmla="*/ 162953 w 4428152"/>
              <a:gd name="connsiteY1" fmla="*/ 1343060 h 1966993"/>
              <a:gd name="connsiteX2" fmla="*/ 4508 w 4428152"/>
              <a:gd name="connsiteY2" fmla="*/ 470888 h 1966993"/>
              <a:gd name="connsiteX3" fmla="*/ 658134 w 4428152"/>
              <a:gd name="connsiteY3" fmla="*/ 65850 h 1966993"/>
              <a:gd name="connsiteX4" fmla="*/ 3871596 w 4428152"/>
              <a:gd name="connsiteY4" fmla="*/ 92219 h 1966993"/>
              <a:gd name="connsiteX5" fmla="*/ 4395336 w 4428152"/>
              <a:gd name="connsiteY5" fmla="*/ 805807 h 1966993"/>
              <a:gd name="connsiteX6" fmla="*/ 4041269 w 4428152"/>
              <a:gd name="connsiteY6" fmla="*/ 1498109 h 1966993"/>
              <a:gd name="connsiteX7" fmla="*/ 911570 w 4428152"/>
              <a:gd name="connsiteY7" fmla="*/ 1642154 h 1966993"/>
              <a:gd name="connsiteX8" fmla="*/ 853844 w 4428152"/>
              <a:gd name="connsiteY8" fmla="*/ 1966993 h 1966993"/>
              <a:gd name="connsiteX9" fmla="*/ 579832 w 4428152"/>
              <a:gd name="connsiteY9" fmla="*/ 1638498 h 1966993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10649"/>
              <a:gd name="connsiteY0" fmla="*/ 1638498 h 1962415"/>
              <a:gd name="connsiteX1" fmla="*/ 162953 w 4410649"/>
              <a:gd name="connsiteY1" fmla="*/ 1343060 h 1962415"/>
              <a:gd name="connsiteX2" fmla="*/ 4508 w 4410649"/>
              <a:gd name="connsiteY2" fmla="*/ 470888 h 1962415"/>
              <a:gd name="connsiteX3" fmla="*/ 658134 w 4410649"/>
              <a:gd name="connsiteY3" fmla="*/ 65850 h 1962415"/>
              <a:gd name="connsiteX4" fmla="*/ 3871596 w 4410649"/>
              <a:gd name="connsiteY4" fmla="*/ 92219 h 1962415"/>
              <a:gd name="connsiteX5" fmla="*/ 4395336 w 4410649"/>
              <a:gd name="connsiteY5" fmla="*/ 805807 h 1962415"/>
              <a:gd name="connsiteX6" fmla="*/ 4041269 w 4410649"/>
              <a:gd name="connsiteY6" fmla="*/ 1498109 h 1962415"/>
              <a:gd name="connsiteX7" fmla="*/ 911570 w 4410649"/>
              <a:gd name="connsiteY7" fmla="*/ 1642154 h 1962415"/>
              <a:gd name="connsiteX8" fmla="*/ 919506 w 4410649"/>
              <a:gd name="connsiteY8" fmla="*/ 1962415 h 1962415"/>
              <a:gd name="connsiteX9" fmla="*/ 579832 w 4410649"/>
              <a:gd name="connsiteY9" fmla="*/ 1638498 h 1962415"/>
              <a:gd name="connsiteX0" fmla="*/ 579832 w 4410649"/>
              <a:gd name="connsiteY0" fmla="*/ 1638498 h 1962415"/>
              <a:gd name="connsiteX1" fmla="*/ 162953 w 4410649"/>
              <a:gd name="connsiteY1" fmla="*/ 1343060 h 1962415"/>
              <a:gd name="connsiteX2" fmla="*/ 4508 w 4410649"/>
              <a:gd name="connsiteY2" fmla="*/ 470888 h 1962415"/>
              <a:gd name="connsiteX3" fmla="*/ 658134 w 4410649"/>
              <a:gd name="connsiteY3" fmla="*/ 65850 h 1962415"/>
              <a:gd name="connsiteX4" fmla="*/ 3871596 w 4410649"/>
              <a:gd name="connsiteY4" fmla="*/ 92219 h 1962415"/>
              <a:gd name="connsiteX5" fmla="*/ 4395336 w 4410649"/>
              <a:gd name="connsiteY5" fmla="*/ 805807 h 1962415"/>
              <a:gd name="connsiteX6" fmla="*/ 4041269 w 4410649"/>
              <a:gd name="connsiteY6" fmla="*/ 1498109 h 1962415"/>
              <a:gd name="connsiteX7" fmla="*/ 911570 w 4410649"/>
              <a:gd name="connsiteY7" fmla="*/ 1642154 h 1962415"/>
              <a:gd name="connsiteX8" fmla="*/ 919506 w 4410649"/>
              <a:gd name="connsiteY8" fmla="*/ 1962415 h 1962415"/>
              <a:gd name="connsiteX9" fmla="*/ 579832 w 4410649"/>
              <a:gd name="connsiteY9" fmla="*/ 1638498 h 1962415"/>
              <a:gd name="connsiteX0" fmla="*/ 579832 w 4403897"/>
              <a:gd name="connsiteY0" fmla="*/ 1638498 h 1962415"/>
              <a:gd name="connsiteX1" fmla="*/ 162953 w 4403897"/>
              <a:gd name="connsiteY1" fmla="*/ 1343060 h 1962415"/>
              <a:gd name="connsiteX2" fmla="*/ 4508 w 4403897"/>
              <a:gd name="connsiteY2" fmla="*/ 470888 h 1962415"/>
              <a:gd name="connsiteX3" fmla="*/ 658134 w 4403897"/>
              <a:gd name="connsiteY3" fmla="*/ 65850 h 1962415"/>
              <a:gd name="connsiteX4" fmla="*/ 3871596 w 4403897"/>
              <a:gd name="connsiteY4" fmla="*/ 92219 h 1962415"/>
              <a:gd name="connsiteX5" fmla="*/ 4395336 w 4403897"/>
              <a:gd name="connsiteY5" fmla="*/ 805807 h 1962415"/>
              <a:gd name="connsiteX6" fmla="*/ 4041269 w 4403897"/>
              <a:gd name="connsiteY6" fmla="*/ 1498109 h 1962415"/>
              <a:gd name="connsiteX7" fmla="*/ 911570 w 4403897"/>
              <a:gd name="connsiteY7" fmla="*/ 1642154 h 1962415"/>
              <a:gd name="connsiteX8" fmla="*/ 919506 w 4403897"/>
              <a:gd name="connsiteY8" fmla="*/ 1962415 h 1962415"/>
              <a:gd name="connsiteX9" fmla="*/ 579832 w 4403897"/>
              <a:gd name="connsiteY9" fmla="*/ 1638498 h 1962415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4041269 w 4403170"/>
              <a:gd name="connsiteY6" fmla="*/ 1529947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7252 w 4403170"/>
              <a:gd name="connsiteY6" fmla="*/ 1555855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4291 w 4403170"/>
              <a:gd name="connsiteY6" fmla="*/ 1611163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0788 w 4403170"/>
              <a:gd name="connsiteY6" fmla="*/ 1659621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0788 w 4403170"/>
              <a:gd name="connsiteY6" fmla="*/ 1659621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34162 w 4402901"/>
              <a:gd name="connsiteY0" fmla="*/ 1652839 h 1994253"/>
              <a:gd name="connsiteX1" fmla="*/ 162684 w 4402901"/>
              <a:gd name="connsiteY1" fmla="*/ 1374898 h 1994253"/>
              <a:gd name="connsiteX2" fmla="*/ 4239 w 4402901"/>
              <a:gd name="connsiteY2" fmla="*/ 502726 h 1994253"/>
              <a:gd name="connsiteX3" fmla="*/ 657865 w 4402901"/>
              <a:gd name="connsiteY3" fmla="*/ 97688 h 1994253"/>
              <a:gd name="connsiteX4" fmla="*/ 3866451 w 4402901"/>
              <a:gd name="connsiteY4" fmla="*/ 62409 h 1994253"/>
              <a:gd name="connsiteX5" fmla="*/ 4395067 w 4402901"/>
              <a:gd name="connsiteY5" fmla="*/ 837645 h 1994253"/>
              <a:gd name="connsiteX6" fmla="*/ 3860519 w 4402901"/>
              <a:gd name="connsiteY6" fmla="*/ 1659621 h 1994253"/>
              <a:gd name="connsiteX7" fmla="*/ 911301 w 4402901"/>
              <a:gd name="connsiteY7" fmla="*/ 1673992 h 1994253"/>
              <a:gd name="connsiteX8" fmla="*/ 919237 w 4402901"/>
              <a:gd name="connsiteY8" fmla="*/ 1994253 h 1994253"/>
              <a:gd name="connsiteX9" fmla="*/ 534162 w 4402901"/>
              <a:gd name="connsiteY9" fmla="*/ 1652839 h 1994253"/>
              <a:gd name="connsiteX0" fmla="*/ 556735 w 4425474"/>
              <a:gd name="connsiteY0" fmla="*/ 1652839 h 1994253"/>
              <a:gd name="connsiteX1" fmla="*/ 167956 w 4425474"/>
              <a:gd name="connsiteY1" fmla="*/ 1341666 h 1994253"/>
              <a:gd name="connsiteX2" fmla="*/ 26812 w 4425474"/>
              <a:gd name="connsiteY2" fmla="*/ 502726 h 1994253"/>
              <a:gd name="connsiteX3" fmla="*/ 680438 w 4425474"/>
              <a:gd name="connsiteY3" fmla="*/ 97688 h 1994253"/>
              <a:gd name="connsiteX4" fmla="*/ 3889024 w 4425474"/>
              <a:gd name="connsiteY4" fmla="*/ 62409 h 1994253"/>
              <a:gd name="connsiteX5" fmla="*/ 4417640 w 4425474"/>
              <a:gd name="connsiteY5" fmla="*/ 837645 h 1994253"/>
              <a:gd name="connsiteX6" fmla="*/ 3883092 w 4425474"/>
              <a:gd name="connsiteY6" fmla="*/ 1659621 h 1994253"/>
              <a:gd name="connsiteX7" fmla="*/ 933874 w 4425474"/>
              <a:gd name="connsiteY7" fmla="*/ 1673992 h 1994253"/>
              <a:gd name="connsiteX8" fmla="*/ 941810 w 4425474"/>
              <a:gd name="connsiteY8" fmla="*/ 1994253 h 1994253"/>
              <a:gd name="connsiteX9" fmla="*/ 556735 w 4425474"/>
              <a:gd name="connsiteY9" fmla="*/ 1652839 h 1994253"/>
              <a:gd name="connsiteX0" fmla="*/ 556735 w 4425474"/>
              <a:gd name="connsiteY0" fmla="*/ 1652839 h 1994253"/>
              <a:gd name="connsiteX1" fmla="*/ 167956 w 4425474"/>
              <a:gd name="connsiteY1" fmla="*/ 1341666 h 1994253"/>
              <a:gd name="connsiteX2" fmla="*/ 26812 w 4425474"/>
              <a:gd name="connsiteY2" fmla="*/ 502726 h 1994253"/>
              <a:gd name="connsiteX3" fmla="*/ 680438 w 4425474"/>
              <a:gd name="connsiteY3" fmla="*/ 97688 h 1994253"/>
              <a:gd name="connsiteX4" fmla="*/ 3889024 w 4425474"/>
              <a:gd name="connsiteY4" fmla="*/ 62409 h 1994253"/>
              <a:gd name="connsiteX5" fmla="*/ 4417640 w 4425474"/>
              <a:gd name="connsiteY5" fmla="*/ 837645 h 1994253"/>
              <a:gd name="connsiteX6" fmla="*/ 3883092 w 4425474"/>
              <a:gd name="connsiteY6" fmla="*/ 1659621 h 1994253"/>
              <a:gd name="connsiteX7" fmla="*/ 933874 w 4425474"/>
              <a:gd name="connsiteY7" fmla="*/ 1673992 h 1994253"/>
              <a:gd name="connsiteX8" fmla="*/ 941810 w 4425474"/>
              <a:gd name="connsiteY8" fmla="*/ 1994253 h 1994253"/>
              <a:gd name="connsiteX9" fmla="*/ 556735 w 4425474"/>
              <a:gd name="connsiteY9" fmla="*/ 1652839 h 1994253"/>
              <a:gd name="connsiteX0" fmla="*/ 556735 w 4425474"/>
              <a:gd name="connsiteY0" fmla="*/ 1654095 h 1995509"/>
              <a:gd name="connsiteX1" fmla="*/ 167956 w 4425474"/>
              <a:gd name="connsiteY1" fmla="*/ 1342922 h 1995509"/>
              <a:gd name="connsiteX2" fmla="*/ 26812 w 4425474"/>
              <a:gd name="connsiteY2" fmla="*/ 503982 h 1995509"/>
              <a:gd name="connsiteX3" fmla="*/ 680438 w 4425474"/>
              <a:gd name="connsiteY3" fmla="*/ 98944 h 1995509"/>
              <a:gd name="connsiteX4" fmla="*/ 3889024 w 4425474"/>
              <a:gd name="connsiteY4" fmla="*/ 63665 h 1995509"/>
              <a:gd name="connsiteX5" fmla="*/ 4417640 w 4425474"/>
              <a:gd name="connsiteY5" fmla="*/ 838901 h 1995509"/>
              <a:gd name="connsiteX6" fmla="*/ 3883092 w 4425474"/>
              <a:gd name="connsiteY6" fmla="*/ 1660877 h 1995509"/>
              <a:gd name="connsiteX7" fmla="*/ 933874 w 4425474"/>
              <a:gd name="connsiteY7" fmla="*/ 1675248 h 1995509"/>
              <a:gd name="connsiteX8" fmla="*/ 941810 w 4425474"/>
              <a:gd name="connsiteY8" fmla="*/ 1995509 h 1995509"/>
              <a:gd name="connsiteX9" fmla="*/ 556735 w 4425474"/>
              <a:gd name="connsiteY9" fmla="*/ 1654095 h 1995509"/>
              <a:gd name="connsiteX0" fmla="*/ 556735 w 4425474"/>
              <a:gd name="connsiteY0" fmla="*/ 1655129 h 1996543"/>
              <a:gd name="connsiteX1" fmla="*/ 167956 w 4425474"/>
              <a:gd name="connsiteY1" fmla="*/ 1343956 h 1996543"/>
              <a:gd name="connsiteX2" fmla="*/ 26812 w 4425474"/>
              <a:gd name="connsiteY2" fmla="*/ 505016 h 1996543"/>
              <a:gd name="connsiteX3" fmla="*/ 680438 w 4425474"/>
              <a:gd name="connsiteY3" fmla="*/ 99978 h 1996543"/>
              <a:gd name="connsiteX4" fmla="*/ 3889024 w 4425474"/>
              <a:gd name="connsiteY4" fmla="*/ 64699 h 1996543"/>
              <a:gd name="connsiteX5" fmla="*/ 4417640 w 4425474"/>
              <a:gd name="connsiteY5" fmla="*/ 839935 h 1996543"/>
              <a:gd name="connsiteX6" fmla="*/ 3883092 w 4425474"/>
              <a:gd name="connsiteY6" fmla="*/ 1661911 h 1996543"/>
              <a:gd name="connsiteX7" fmla="*/ 933874 w 4425474"/>
              <a:gd name="connsiteY7" fmla="*/ 1676282 h 1996543"/>
              <a:gd name="connsiteX8" fmla="*/ 941810 w 4425474"/>
              <a:gd name="connsiteY8" fmla="*/ 1996543 h 1996543"/>
              <a:gd name="connsiteX9" fmla="*/ 556735 w 4425474"/>
              <a:gd name="connsiteY9" fmla="*/ 1655129 h 1996543"/>
              <a:gd name="connsiteX0" fmla="*/ 550979 w 4421752"/>
              <a:gd name="connsiteY0" fmla="*/ 1650230 h 1991644"/>
              <a:gd name="connsiteX1" fmla="*/ 162200 w 4421752"/>
              <a:gd name="connsiteY1" fmla="*/ 1339057 h 1991644"/>
              <a:gd name="connsiteX2" fmla="*/ 21056 w 4421752"/>
              <a:gd name="connsiteY2" fmla="*/ 500117 h 1991644"/>
              <a:gd name="connsiteX3" fmla="*/ 587675 w 4421752"/>
              <a:gd name="connsiteY3" fmla="*/ 108032 h 1991644"/>
              <a:gd name="connsiteX4" fmla="*/ 3883268 w 4421752"/>
              <a:gd name="connsiteY4" fmla="*/ 59800 h 1991644"/>
              <a:gd name="connsiteX5" fmla="*/ 4411884 w 4421752"/>
              <a:gd name="connsiteY5" fmla="*/ 835036 h 1991644"/>
              <a:gd name="connsiteX6" fmla="*/ 3877336 w 4421752"/>
              <a:gd name="connsiteY6" fmla="*/ 1657012 h 1991644"/>
              <a:gd name="connsiteX7" fmla="*/ 928118 w 4421752"/>
              <a:gd name="connsiteY7" fmla="*/ 1671383 h 1991644"/>
              <a:gd name="connsiteX8" fmla="*/ 936054 w 4421752"/>
              <a:gd name="connsiteY8" fmla="*/ 1991644 h 1991644"/>
              <a:gd name="connsiteX9" fmla="*/ 550979 w 4421752"/>
              <a:gd name="connsiteY9" fmla="*/ 1650230 h 1991644"/>
              <a:gd name="connsiteX0" fmla="*/ 550979 w 4423181"/>
              <a:gd name="connsiteY0" fmla="*/ 1701894 h 2043308"/>
              <a:gd name="connsiteX1" fmla="*/ 162200 w 4423181"/>
              <a:gd name="connsiteY1" fmla="*/ 1390721 h 2043308"/>
              <a:gd name="connsiteX2" fmla="*/ 21056 w 4423181"/>
              <a:gd name="connsiteY2" fmla="*/ 551781 h 2043308"/>
              <a:gd name="connsiteX3" fmla="*/ 587675 w 4423181"/>
              <a:gd name="connsiteY3" fmla="*/ 159696 h 2043308"/>
              <a:gd name="connsiteX4" fmla="*/ 3883268 w 4423181"/>
              <a:gd name="connsiteY4" fmla="*/ 111464 h 2043308"/>
              <a:gd name="connsiteX5" fmla="*/ 4411884 w 4423181"/>
              <a:gd name="connsiteY5" fmla="*/ 886700 h 2043308"/>
              <a:gd name="connsiteX6" fmla="*/ 3877336 w 4423181"/>
              <a:gd name="connsiteY6" fmla="*/ 1708676 h 2043308"/>
              <a:gd name="connsiteX7" fmla="*/ 928118 w 4423181"/>
              <a:gd name="connsiteY7" fmla="*/ 1723047 h 2043308"/>
              <a:gd name="connsiteX8" fmla="*/ 936054 w 4423181"/>
              <a:gd name="connsiteY8" fmla="*/ 2043308 h 2043308"/>
              <a:gd name="connsiteX9" fmla="*/ 550979 w 4423181"/>
              <a:gd name="connsiteY9" fmla="*/ 1701894 h 2043308"/>
              <a:gd name="connsiteX0" fmla="*/ 550979 w 4416703"/>
              <a:gd name="connsiteY0" fmla="*/ 1724338 h 2065752"/>
              <a:gd name="connsiteX1" fmla="*/ 162200 w 4416703"/>
              <a:gd name="connsiteY1" fmla="*/ 1413165 h 2065752"/>
              <a:gd name="connsiteX2" fmla="*/ 21056 w 4416703"/>
              <a:gd name="connsiteY2" fmla="*/ 574225 h 2065752"/>
              <a:gd name="connsiteX3" fmla="*/ 587675 w 4416703"/>
              <a:gd name="connsiteY3" fmla="*/ 182140 h 2065752"/>
              <a:gd name="connsiteX4" fmla="*/ 3836784 w 4416703"/>
              <a:gd name="connsiteY4" fmla="*/ 102710 h 2065752"/>
              <a:gd name="connsiteX5" fmla="*/ 4411884 w 4416703"/>
              <a:gd name="connsiteY5" fmla="*/ 909144 h 2065752"/>
              <a:gd name="connsiteX6" fmla="*/ 3877336 w 4416703"/>
              <a:gd name="connsiteY6" fmla="*/ 1731120 h 2065752"/>
              <a:gd name="connsiteX7" fmla="*/ 928118 w 4416703"/>
              <a:gd name="connsiteY7" fmla="*/ 1745491 h 2065752"/>
              <a:gd name="connsiteX8" fmla="*/ 936054 w 4416703"/>
              <a:gd name="connsiteY8" fmla="*/ 2065752 h 2065752"/>
              <a:gd name="connsiteX9" fmla="*/ 550979 w 4416703"/>
              <a:gd name="connsiteY9" fmla="*/ 1724338 h 2065752"/>
              <a:gd name="connsiteX0" fmla="*/ 560106 w 4423497"/>
              <a:gd name="connsiteY0" fmla="*/ 1682522 h 2023936"/>
              <a:gd name="connsiteX1" fmla="*/ 171327 w 4423497"/>
              <a:gd name="connsiteY1" fmla="*/ 1371349 h 2023936"/>
              <a:gd name="connsiteX2" fmla="*/ 30183 w 4423497"/>
              <a:gd name="connsiteY2" fmla="*/ 532409 h 2023936"/>
              <a:gd name="connsiteX3" fmla="*/ 733796 w 4423497"/>
              <a:gd name="connsiteY3" fmla="*/ 110109 h 2023936"/>
              <a:gd name="connsiteX4" fmla="*/ 3845911 w 4423497"/>
              <a:gd name="connsiteY4" fmla="*/ 60894 h 2023936"/>
              <a:gd name="connsiteX5" fmla="*/ 4421011 w 4423497"/>
              <a:gd name="connsiteY5" fmla="*/ 867328 h 2023936"/>
              <a:gd name="connsiteX6" fmla="*/ 3886463 w 4423497"/>
              <a:gd name="connsiteY6" fmla="*/ 1689304 h 2023936"/>
              <a:gd name="connsiteX7" fmla="*/ 937245 w 4423497"/>
              <a:gd name="connsiteY7" fmla="*/ 1703675 h 2023936"/>
              <a:gd name="connsiteX8" fmla="*/ 945181 w 4423497"/>
              <a:gd name="connsiteY8" fmla="*/ 2023936 h 2023936"/>
              <a:gd name="connsiteX9" fmla="*/ 560106 w 4423497"/>
              <a:gd name="connsiteY9" fmla="*/ 1682522 h 2023936"/>
              <a:gd name="connsiteX0" fmla="*/ 563605 w 4426572"/>
              <a:gd name="connsiteY0" fmla="*/ 1726456 h 2067870"/>
              <a:gd name="connsiteX1" fmla="*/ 174826 w 4426572"/>
              <a:gd name="connsiteY1" fmla="*/ 1415283 h 2067870"/>
              <a:gd name="connsiteX2" fmla="*/ 33682 w 4426572"/>
              <a:gd name="connsiteY2" fmla="*/ 576343 h 2067870"/>
              <a:gd name="connsiteX3" fmla="*/ 788618 w 4426572"/>
              <a:gd name="connsiteY3" fmla="*/ 60926 h 2067870"/>
              <a:gd name="connsiteX4" fmla="*/ 3849410 w 4426572"/>
              <a:gd name="connsiteY4" fmla="*/ 104828 h 2067870"/>
              <a:gd name="connsiteX5" fmla="*/ 4424510 w 4426572"/>
              <a:gd name="connsiteY5" fmla="*/ 911262 h 2067870"/>
              <a:gd name="connsiteX6" fmla="*/ 3889962 w 4426572"/>
              <a:gd name="connsiteY6" fmla="*/ 1733238 h 2067870"/>
              <a:gd name="connsiteX7" fmla="*/ 940744 w 4426572"/>
              <a:gd name="connsiteY7" fmla="*/ 1747609 h 2067870"/>
              <a:gd name="connsiteX8" fmla="*/ 948680 w 4426572"/>
              <a:gd name="connsiteY8" fmla="*/ 2067870 h 2067870"/>
              <a:gd name="connsiteX9" fmla="*/ 563605 w 4426572"/>
              <a:gd name="connsiteY9" fmla="*/ 1726456 h 2067870"/>
              <a:gd name="connsiteX0" fmla="*/ 563605 w 4426571"/>
              <a:gd name="connsiteY0" fmla="*/ 1726456 h 2067870"/>
              <a:gd name="connsiteX1" fmla="*/ 174826 w 4426571"/>
              <a:gd name="connsiteY1" fmla="*/ 1415283 h 2067870"/>
              <a:gd name="connsiteX2" fmla="*/ 33682 w 4426571"/>
              <a:gd name="connsiteY2" fmla="*/ 576343 h 2067870"/>
              <a:gd name="connsiteX3" fmla="*/ 788618 w 4426571"/>
              <a:gd name="connsiteY3" fmla="*/ 60926 h 2067870"/>
              <a:gd name="connsiteX4" fmla="*/ 3849410 w 4426571"/>
              <a:gd name="connsiteY4" fmla="*/ 104828 h 2067870"/>
              <a:gd name="connsiteX5" fmla="*/ 4424510 w 4426571"/>
              <a:gd name="connsiteY5" fmla="*/ 911262 h 2067870"/>
              <a:gd name="connsiteX6" fmla="*/ 3569489 w 4426571"/>
              <a:gd name="connsiteY6" fmla="*/ 1762468 h 2067870"/>
              <a:gd name="connsiteX7" fmla="*/ 940744 w 4426571"/>
              <a:gd name="connsiteY7" fmla="*/ 1747609 h 2067870"/>
              <a:gd name="connsiteX8" fmla="*/ 948680 w 4426571"/>
              <a:gd name="connsiteY8" fmla="*/ 2067870 h 2067870"/>
              <a:gd name="connsiteX9" fmla="*/ 563605 w 4426571"/>
              <a:gd name="connsiteY9" fmla="*/ 1726456 h 2067870"/>
              <a:gd name="connsiteX0" fmla="*/ 563605 w 4426571"/>
              <a:gd name="connsiteY0" fmla="*/ 1726456 h 2067870"/>
              <a:gd name="connsiteX1" fmla="*/ 174826 w 4426571"/>
              <a:gd name="connsiteY1" fmla="*/ 1415283 h 2067870"/>
              <a:gd name="connsiteX2" fmla="*/ 33682 w 4426571"/>
              <a:gd name="connsiteY2" fmla="*/ 576343 h 2067870"/>
              <a:gd name="connsiteX3" fmla="*/ 788618 w 4426571"/>
              <a:gd name="connsiteY3" fmla="*/ 60926 h 2067870"/>
              <a:gd name="connsiteX4" fmla="*/ 3849410 w 4426571"/>
              <a:gd name="connsiteY4" fmla="*/ 104828 h 2067870"/>
              <a:gd name="connsiteX5" fmla="*/ 4424510 w 4426571"/>
              <a:gd name="connsiteY5" fmla="*/ 911262 h 2067870"/>
              <a:gd name="connsiteX6" fmla="*/ 3569489 w 4426571"/>
              <a:gd name="connsiteY6" fmla="*/ 1762468 h 2067870"/>
              <a:gd name="connsiteX7" fmla="*/ 940744 w 4426571"/>
              <a:gd name="connsiteY7" fmla="*/ 1747609 h 2067870"/>
              <a:gd name="connsiteX8" fmla="*/ 948680 w 4426571"/>
              <a:gd name="connsiteY8" fmla="*/ 2067870 h 2067870"/>
              <a:gd name="connsiteX9" fmla="*/ 563605 w 4426571"/>
              <a:gd name="connsiteY9" fmla="*/ 1726456 h 2067870"/>
              <a:gd name="connsiteX0" fmla="*/ 564281 w 4427247"/>
              <a:gd name="connsiteY0" fmla="*/ 1726456 h 2067870"/>
              <a:gd name="connsiteX1" fmla="*/ 172251 w 4427247"/>
              <a:gd name="connsiteY1" fmla="*/ 1374183 h 2067870"/>
              <a:gd name="connsiteX2" fmla="*/ 34358 w 4427247"/>
              <a:gd name="connsiteY2" fmla="*/ 576343 h 2067870"/>
              <a:gd name="connsiteX3" fmla="*/ 789294 w 4427247"/>
              <a:gd name="connsiteY3" fmla="*/ 60926 h 2067870"/>
              <a:gd name="connsiteX4" fmla="*/ 3850086 w 4427247"/>
              <a:gd name="connsiteY4" fmla="*/ 104828 h 2067870"/>
              <a:gd name="connsiteX5" fmla="*/ 4425186 w 4427247"/>
              <a:gd name="connsiteY5" fmla="*/ 911262 h 2067870"/>
              <a:gd name="connsiteX6" fmla="*/ 3570165 w 4427247"/>
              <a:gd name="connsiteY6" fmla="*/ 1762468 h 2067870"/>
              <a:gd name="connsiteX7" fmla="*/ 941420 w 4427247"/>
              <a:gd name="connsiteY7" fmla="*/ 1747609 h 2067870"/>
              <a:gd name="connsiteX8" fmla="*/ 949356 w 4427247"/>
              <a:gd name="connsiteY8" fmla="*/ 2067870 h 2067870"/>
              <a:gd name="connsiteX9" fmla="*/ 564281 w 4427247"/>
              <a:gd name="connsiteY9" fmla="*/ 1726456 h 2067870"/>
              <a:gd name="connsiteX0" fmla="*/ 564281 w 4427247"/>
              <a:gd name="connsiteY0" fmla="*/ 1741318 h 2082732"/>
              <a:gd name="connsiteX1" fmla="*/ 172251 w 4427247"/>
              <a:gd name="connsiteY1" fmla="*/ 1389045 h 2082732"/>
              <a:gd name="connsiteX2" fmla="*/ 34358 w 4427247"/>
              <a:gd name="connsiteY2" fmla="*/ 591205 h 2082732"/>
              <a:gd name="connsiteX3" fmla="*/ 789294 w 4427247"/>
              <a:gd name="connsiteY3" fmla="*/ 75788 h 2082732"/>
              <a:gd name="connsiteX4" fmla="*/ 3850086 w 4427247"/>
              <a:gd name="connsiteY4" fmla="*/ 119690 h 2082732"/>
              <a:gd name="connsiteX5" fmla="*/ 4425186 w 4427247"/>
              <a:gd name="connsiteY5" fmla="*/ 926124 h 2082732"/>
              <a:gd name="connsiteX6" fmla="*/ 3570165 w 4427247"/>
              <a:gd name="connsiteY6" fmla="*/ 1777330 h 2082732"/>
              <a:gd name="connsiteX7" fmla="*/ 941420 w 4427247"/>
              <a:gd name="connsiteY7" fmla="*/ 1762471 h 2082732"/>
              <a:gd name="connsiteX8" fmla="*/ 949356 w 4427247"/>
              <a:gd name="connsiteY8" fmla="*/ 2082732 h 2082732"/>
              <a:gd name="connsiteX9" fmla="*/ 564281 w 4427247"/>
              <a:gd name="connsiteY9" fmla="*/ 1741318 h 2082732"/>
              <a:gd name="connsiteX0" fmla="*/ 564281 w 4427247"/>
              <a:gd name="connsiteY0" fmla="*/ 1741318 h 2082732"/>
              <a:gd name="connsiteX1" fmla="*/ 172251 w 4427247"/>
              <a:gd name="connsiteY1" fmla="*/ 1389045 h 2082732"/>
              <a:gd name="connsiteX2" fmla="*/ 34358 w 4427247"/>
              <a:gd name="connsiteY2" fmla="*/ 591205 h 2082732"/>
              <a:gd name="connsiteX3" fmla="*/ 789294 w 4427247"/>
              <a:gd name="connsiteY3" fmla="*/ 75788 h 2082732"/>
              <a:gd name="connsiteX4" fmla="*/ 3850086 w 4427247"/>
              <a:gd name="connsiteY4" fmla="*/ 119690 h 2082732"/>
              <a:gd name="connsiteX5" fmla="*/ 4425186 w 4427247"/>
              <a:gd name="connsiteY5" fmla="*/ 926124 h 2082732"/>
              <a:gd name="connsiteX6" fmla="*/ 3570165 w 4427247"/>
              <a:gd name="connsiteY6" fmla="*/ 1777330 h 2082732"/>
              <a:gd name="connsiteX7" fmla="*/ 1156249 w 4427247"/>
              <a:gd name="connsiteY7" fmla="*/ 1788819 h 2082732"/>
              <a:gd name="connsiteX8" fmla="*/ 949356 w 4427247"/>
              <a:gd name="connsiteY8" fmla="*/ 2082732 h 2082732"/>
              <a:gd name="connsiteX9" fmla="*/ 564281 w 4427247"/>
              <a:gd name="connsiteY9" fmla="*/ 1741318 h 2082732"/>
              <a:gd name="connsiteX0" fmla="*/ 564281 w 4427247"/>
              <a:gd name="connsiteY0" fmla="*/ 1741318 h 2116439"/>
              <a:gd name="connsiteX1" fmla="*/ 172251 w 4427247"/>
              <a:gd name="connsiteY1" fmla="*/ 1389045 h 2116439"/>
              <a:gd name="connsiteX2" fmla="*/ 34358 w 4427247"/>
              <a:gd name="connsiteY2" fmla="*/ 591205 h 2116439"/>
              <a:gd name="connsiteX3" fmla="*/ 789294 w 4427247"/>
              <a:gd name="connsiteY3" fmla="*/ 75788 h 2116439"/>
              <a:gd name="connsiteX4" fmla="*/ 3850086 w 4427247"/>
              <a:gd name="connsiteY4" fmla="*/ 119690 h 2116439"/>
              <a:gd name="connsiteX5" fmla="*/ 4425186 w 4427247"/>
              <a:gd name="connsiteY5" fmla="*/ 926124 h 2116439"/>
              <a:gd name="connsiteX6" fmla="*/ 3570165 w 4427247"/>
              <a:gd name="connsiteY6" fmla="*/ 1777330 h 2116439"/>
              <a:gd name="connsiteX7" fmla="*/ 1156249 w 4427247"/>
              <a:gd name="connsiteY7" fmla="*/ 1788819 h 2116439"/>
              <a:gd name="connsiteX8" fmla="*/ 1157432 w 4427247"/>
              <a:gd name="connsiteY8" fmla="*/ 2116439 h 2116439"/>
              <a:gd name="connsiteX9" fmla="*/ 564281 w 4427247"/>
              <a:gd name="connsiteY9" fmla="*/ 1741318 h 2116439"/>
              <a:gd name="connsiteX0" fmla="*/ 722695 w 4430824"/>
              <a:gd name="connsiteY0" fmla="*/ 1751186 h 2116439"/>
              <a:gd name="connsiteX1" fmla="*/ 175828 w 4430824"/>
              <a:gd name="connsiteY1" fmla="*/ 1389045 h 2116439"/>
              <a:gd name="connsiteX2" fmla="*/ 37935 w 4430824"/>
              <a:gd name="connsiteY2" fmla="*/ 591205 h 2116439"/>
              <a:gd name="connsiteX3" fmla="*/ 792871 w 4430824"/>
              <a:gd name="connsiteY3" fmla="*/ 75788 h 2116439"/>
              <a:gd name="connsiteX4" fmla="*/ 3853663 w 4430824"/>
              <a:gd name="connsiteY4" fmla="*/ 119690 h 2116439"/>
              <a:gd name="connsiteX5" fmla="*/ 4428763 w 4430824"/>
              <a:gd name="connsiteY5" fmla="*/ 926124 h 2116439"/>
              <a:gd name="connsiteX6" fmla="*/ 3573742 w 4430824"/>
              <a:gd name="connsiteY6" fmla="*/ 1777330 h 2116439"/>
              <a:gd name="connsiteX7" fmla="*/ 1159826 w 4430824"/>
              <a:gd name="connsiteY7" fmla="*/ 1788819 h 2116439"/>
              <a:gd name="connsiteX8" fmla="*/ 1161009 w 4430824"/>
              <a:gd name="connsiteY8" fmla="*/ 2116439 h 2116439"/>
              <a:gd name="connsiteX9" fmla="*/ 722695 w 4430824"/>
              <a:gd name="connsiteY9" fmla="*/ 1751186 h 2116439"/>
              <a:gd name="connsiteX0" fmla="*/ 722695 w 4430824"/>
              <a:gd name="connsiteY0" fmla="*/ 1751186 h 2116439"/>
              <a:gd name="connsiteX1" fmla="*/ 175828 w 4430824"/>
              <a:gd name="connsiteY1" fmla="*/ 1389045 h 2116439"/>
              <a:gd name="connsiteX2" fmla="*/ 37935 w 4430824"/>
              <a:gd name="connsiteY2" fmla="*/ 591205 h 2116439"/>
              <a:gd name="connsiteX3" fmla="*/ 792871 w 4430824"/>
              <a:gd name="connsiteY3" fmla="*/ 75788 h 2116439"/>
              <a:gd name="connsiteX4" fmla="*/ 3853663 w 4430824"/>
              <a:gd name="connsiteY4" fmla="*/ 119690 h 2116439"/>
              <a:gd name="connsiteX5" fmla="*/ 4428763 w 4430824"/>
              <a:gd name="connsiteY5" fmla="*/ 926124 h 2116439"/>
              <a:gd name="connsiteX6" fmla="*/ 3573742 w 4430824"/>
              <a:gd name="connsiteY6" fmla="*/ 1777330 h 2116439"/>
              <a:gd name="connsiteX7" fmla="*/ 1159826 w 4430824"/>
              <a:gd name="connsiteY7" fmla="*/ 1788819 h 2116439"/>
              <a:gd name="connsiteX8" fmla="*/ 1161009 w 4430824"/>
              <a:gd name="connsiteY8" fmla="*/ 2116439 h 2116439"/>
              <a:gd name="connsiteX9" fmla="*/ 722695 w 4430824"/>
              <a:gd name="connsiteY9" fmla="*/ 1751186 h 2116439"/>
              <a:gd name="connsiteX0" fmla="*/ 722695 w 4428763"/>
              <a:gd name="connsiteY0" fmla="*/ 1751186 h 2116439"/>
              <a:gd name="connsiteX1" fmla="*/ 175828 w 4428763"/>
              <a:gd name="connsiteY1" fmla="*/ 1389045 h 2116439"/>
              <a:gd name="connsiteX2" fmla="*/ 37935 w 4428763"/>
              <a:gd name="connsiteY2" fmla="*/ 591205 h 2116439"/>
              <a:gd name="connsiteX3" fmla="*/ 792871 w 4428763"/>
              <a:gd name="connsiteY3" fmla="*/ 75788 h 2116439"/>
              <a:gd name="connsiteX4" fmla="*/ 3853663 w 4428763"/>
              <a:gd name="connsiteY4" fmla="*/ 119690 h 2116439"/>
              <a:gd name="connsiteX5" fmla="*/ 4428763 w 4428763"/>
              <a:gd name="connsiteY5" fmla="*/ 926124 h 2116439"/>
              <a:gd name="connsiteX6" fmla="*/ 3573742 w 4428763"/>
              <a:gd name="connsiteY6" fmla="*/ 1777330 h 2116439"/>
              <a:gd name="connsiteX7" fmla="*/ 1159826 w 4428763"/>
              <a:gd name="connsiteY7" fmla="*/ 1788819 h 2116439"/>
              <a:gd name="connsiteX8" fmla="*/ 1161009 w 4428763"/>
              <a:gd name="connsiteY8" fmla="*/ 2116439 h 2116439"/>
              <a:gd name="connsiteX9" fmla="*/ 722695 w 4428763"/>
              <a:gd name="connsiteY9" fmla="*/ 1751186 h 2116439"/>
              <a:gd name="connsiteX0" fmla="*/ 722695 w 4428763"/>
              <a:gd name="connsiteY0" fmla="*/ 1737220 h 2102473"/>
              <a:gd name="connsiteX1" fmla="*/ 175828 w 4428763"/>
              <a:gd name="connsiteY1" fmla="*/ 1375079 h 2102473"/>
              <a:gd name="connsiteX2" fmla="*/ 37935 w 4428763"/>
              <a:gd name="connsiteY2" fmla="*/ 577239 h 2102473"/>
              <a:gd name="connsiteX3" fmla="*/ 792871 w 4428763"/>
              <a:gd name="connsiteY3" fmla="*/ 61822 h 2102473"/>
              <a:gd name="connsiteX4" fmla="*/ 3822903 w 4428763"/>
              <a:gd name="connsiteY4" fmla="*/ 104021 h 2102473"/>
              <a:gd name="connsiteX5" fmla="*/ 4428763 w 4428763"/>
              <a:gd name="connsiteY5" fmla="*/ 912158 h 2102473"/>
              <a:gd name="connsiteX6" fmla="*/ 3573742 w 4428763"/>
              <a:gd name="connsiteY6" fmla="*/ 1763364 h 2102473"/>
              <a:gd name="connsiteX7" fmla="*/ 1159826 w 4428763"/>
              <a:gd name="connsiteY7" fmla="*/ 1774853 h 2102473"/>
              <a:gd name="connsiteX8" fmla="*/ 1161009 w 4428763"/>
              <a:gd name="connsiteY8" fmla="*/ 2102473 h 2102473"/>
              <a:gd name="connsiteX9" fmla="*/ 722695 w 4428763"/>
              <a:gd name="connsiteY9" fmla="*/ 1737220 h 2102473"/>
              <a:gd name="connsiteX0" fmla="*/ 722695 w 4428763"/>
              <a:gd name="connsiteY0" fmla="*/ 1737220 h 2102473"/>
              <a:gd name="connsiteX1" fmla="*/ 175828 w 4428763"/>
              <a:gd name="connsiteY1" fmla="*/ 1375079 h 2102473"/>
              <a:gd name="connsiteX2" fmla="*/ 37935 w 4428763"/>
              <a:gd name="connsiteY2" fmla="*/ 577239 h 2102473"/>
              <a:gd name="connsiteX3" fmla="*/ 792871 w 4428763"/>
              <a:gd name="connsiteY3" fmla="*/ 61822 h 2102473"/>
              <a:gd name="connsiteX4" fmla="*/ 3822903 w 4428763"/>
              <a:gd name="connsiteY4" fmla="*/ 104021 h 2102473"/>
              <a:gd name="connsiteX5" fmla="*/ 4428763 w 4428763"/>
              <a:gd name="connsiteY5" fmla="*/ 912158 h 2102473"/>
              <a:gd name="connsiteX6" fmla="*/ 3573742 w 4428763"/>
              <a:gd name="connsiteY6" fmla="*/ 1763364 h 2102473"/>
              <a:gd name="connsiteX7" fmla="*/ 1159826 w 4428763"/>
              <a:gd name="connsiteY7" fmla="*/ 1774853 h 2102473"/>
              <a:gd name="connsiteX8" fmla="*/ 1161009 w 4428763"/>
              <a:gd name="connsiteY8" fmla="*/ 2102473 h 2102473"/>
              <a:gd name="connsiteX9" fmla="*/ 722695 w 4428763"/>
              <a:gd name="connsiteY9" fmla="*/ 1737220 h 2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28763" h="2102473">
                <a:moveTo>
                  <a:pt x="722695" y="1737220"/>
                </a:moveTo>
                <a:cubicBezTo>
                  <a:pt x="541817" y="1663774"/>
                  <a:pt x="289955" y="1568409"/>
                  <a:pt x="175828" y="1375079"/>
                </a:cubicBezTo>
                <a:cubicBezTo>
                  <a:pt x="61701" y="1181749"/>
                  <a:pt x="-64905" y="796115"/>
                  <a:pt x="37935" y="577239"/>
                </a:cubicBezTo>
                <a:cubicBezTo>
                  <a:pt x="140775" y="358363"/>
                  <a:pt x="162043" y="140692"/>
                  <a:pt x="792871" y="61822"/>
                </a:cubicBezTo>
                <a:cubicBezTo>
                  <a:pt x="1423699" y="-17048"/>
                  <a:pt x="3216921" y="-37702"/>
                  <a:pt x="3822903" y="104021"/>
                </a:cubicBezTo>
                <a:cubicBezTo>
                  <a:pt x="4428885" y="245744"/>
                  <a:pt x="4416953" y="658639"/>
                  <a:pt x="4428763" y="912158"/>
                </a:cubicBezTo>
                <a:cubicBezTo>
                  <a:pt x="4404194" y="1365424"/>
                  <a:pt x="4118565" y="1619581"/>
                  <a:pt x="3573742" y="1763364"/>
                </a:cubicBezTo>
                <a:cubicBezTo>
                  <a:pt x="3028919" y="1907147"/>
                  <a:pt x="1313245" y="1816204"/>
                  <a:pt x="1159826" y="1774853"/>
                </a:cubicBezTo>
                <a:cubicBezTo>
                  <a:pt x="1098295" y="1880771"/>
                  <a:pt x="1112279" y="1894673"/>
                  <a:pt x="1161009" y="2102473"/>
                </a:cubicBezTo>
                <a:cubicBezTo>
                  <a:pt x="929550" y="1950845"/>
                  <a:pt x="722695" y="1737220"/>
                  <a:pt x="722695" y="1737220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6557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659FA55D-DBF3-44BD-8BAA-FC35FD1CE7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4" descr="Obrázok, na ktorom je vnútri, niekoľko, jedálenský stôl&#10;&#10;Automaticky generovaný popis">
            <a:extLst>
              <a:ext uri="{FF2B5EF4-FFF2-40B4-BE49-F238E27FC236}">
                <a16:creationId xmlns:a16="http://schemas.microsoft.com/office/drawing/2014/main" xmlns="" id="{052E9D0C-6685-E53E-8D40-2E5B4F062E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3362" b="11638"/>
          <a:stretch/>
        </p:blipFill>
        <p:spPr>
          <a:xfrm rot="10800000">
            <a:off x="20" y="10"/>
            <a:ext cx="12191981" cy="685799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81D34478-6122-494B-BC0B-DB0603948E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670915">
            <a:off x="6731648" y="357256"/>
            <a:ext cx="4927301" cy="3146160"/>
          </a:xfrm>
          <a:custGeom>
            <a:avLst/>
            <a:gdLst>
              <a:gd name="connsiteX0" fmla="*/ 931249 w 1207078"/>
              <a:gd name="connsiteY0" fmla="*/ 1013346 h 1013355"/>
              <a:gd name="connsiteX1" fmla="*/ 814282 w 1207078"/>
              <a:gd name="connsiteY1" fmla="*/ 829037 h 1013355"/>
              <a:gd name="connsiteX2" fmla="*/ 241924 w 1207078"/>
              <a:gd name="connsiteY2" fmla="*/ 819512 h 1013355"/>
              <a:gd name="connsiteX3" fmla="*/ 79999 w 1207078"/>
              <a:gd name="connsiteY3" fmla="*/ 258680 h 1013355"/>
              <a:gd name="connsiteX4" fmla="*/ 834855 w 1207078"/>
              <a:gd name="connsiteY4" fmla="*/ 11030 h 1013355"/>
              <a:gd name="connsiteX5" fmla="*/ 1206997 w 1207078"/>
              <a:gd name="connsiteY5" fmla="*/ 356597 h 1013355"/>
              <a:gd name="connsiteX6" fmla="*/ 997447 w 1207078"/>
              <a:gd name="connsiteY6" fmla="*/ 742074 h 1013355"/>
              <a:gd name="connsiteX7" fmla="*/ 931249 w 1207078"/>
              <a:gd name="connsiteY7" fmla="*/ 1013346 h 1013355"/>
              <a:gd name="connsiteX0" fmla="*/ 925805 w 1207077"/>
              <a:gd name="connsiteY0" fmla="*/ 966643 h 966643"/>
              <a:gd name="connsiteX1" fmla="*/ 814320 w 1207077"/>
              <a:gd name="connsiteY1" fmla="*/ 829046 h 966643"/>
              <a:gd name="connsiteX2" fmla="*/ 241962 w 1207077"/>
              <a:gd name="connsiteY2" fmla="*/ 819521 h 966643"/>
              <a:gd name="connsiteX3" fmla="*/ 80037 w 1207077"/>
              <a:gd name="connsiteY3" fmla="*/ 258689 h 966643"/>
              <a:gd name="connsiteX4" fmla="*/ 834893 w 1207077"/>
              <a:gd name="connsiteY4" fmla="*/ 11039 h 966643"/>
              <a:gd name="connsiteX5" fmla="*/ 1207035 w 1207077"/>
              <a:gd name="connsiteY5" fmla="*/ 356606 h 966643"/>
              <a:gd name="connsiteX6" fmla="*/ 997485 w 1207077"/>
              <a:gd name="connsiteY6" fmla="*/ 742083 h 966643"/>
              <a:gd name="connsiteX7" fmla="*/ 925805 w 1207077"/>
              <a:gd name="connsiteY7" fmla="*/ 966643 h 966643"/>
              <a:gd name="connsiteX0" fmla="*/ 880512 w 1161784"/>
              <a:gd name="connsiteY0" fmla="*/ 966643 h 966643"/>
              <a:gd name="connsiteX1" fmla="*/ 806031 w 1161784"/>
              <a:gd name="connsiteY1" fmla="*/ 816343 h 966643"/>
              <a:gd name="connsiteX2" fmla="*/ 196669 w 1161784"/>
              <a:gd name="connsiteY2" fmla="*/ 819521 h 966643"/>
              <a:gd name="connsiteX3" fmla="*/ 34744 w 1161784"/>
              <a:gd name="connsiteY3" fmla="*/ 258689 h 966643"/>
              <a:gd name="connsiteX4" fmla="*/ 789600 w 1161784"/>
              <a:gd name="connsiteY4" fmla="*/ 11039 h 966643"/>
              <a:gd name="connsiteX5" fmla="*/ 1161742 w 1161784"/>
              <a:gd name="connsiteY5" fmla="*/ 356606 h 966643"/>
              <a:gd name="connsiteX6" fmla="*/ 952192 w 1161784"/>
              <a:gd name="connsiteY6" fmla="*/ 742083 h 966643"/>
              <a:gd name="connsiteX7" fmla="*/ 880512 w 1161784"/>
              <a:gd name="connsiteY7" fmla="*/ 966643 h 966643"/>
              <a:gd name="connsiteX0" fmla="*/ 886398 w 1167670"/>
              <a:gd name="connsiteY0" fmla="*/ 967976 h 967976"/>
              <a:gd name="connsiteX1" fmla="*/ 811917 w 1167670"/>
              <a:gd name="connsiteY1" fmla="*/ 817676 h 967976"/>
              <a:gd name="connsiteX2" fmla="*/ 176796 w 1167670"/>
              <a:gd name="connsiteY2" fmla="*/ 841907 h 967976"/>
              <a:gd name="connsiteX3" fmla="*/ 40630 w 1167670"/>
              <a:gd name="connsiteY3" fmla="*/ 260022 h 967976"/>
              <a:gd name="connsiteX4" fmla="*/ 795486 w 1167670"/>
              <a:gd name="connsiteY4" fmla="*/ 12372 h 967976"/>
              <a:gd name="connsiteX5" fmla="*/ 1167628 w 1167670"/>
              <a:gd name="connsiteY5" fmla="*/ 357939 h 967976"/>
              <a:gd name="connsiteX6" fmla="*/ 958078 w 1167670"/>
              <a:gd name="connsiteY6" fmla="*/ 743416 h 967976"/>
              <a:gd name="connsiteX7" fmla="*/ 886398 w 1167670"/>
              <a:gd name="connsiteY7" fmla="*/ 967976 h 967976"/>
              <a:gd name="connsiteX0" fmla="*/ 896528 w 1177800"/>
              <a:gd name="connsiteY0" fmla="*/ 968050 h 968050"/>
              <a:gd name="connsiteX1" fmla="*/ 822047 w 1177800"/>
              <a:gd name="connsiteY1" fmla="*/ 817750 h 968050"/>
              <a:gd name="connsiteX2" fmla="*/ 151996 w 1177800"/>
              <a:gd name="connsiteY2" fmla="*/ 850484 h 968050"/>
              <a:gd name="connsiteX3" fmla="*/ 50760 w 1177800"/>
              <a:gd name="connsiteY3" fmla="*/ 260096 h 968050"/>
              <a:gd name="connsiteX4" fmla="*/ 805616 w 1177800"/>
              <a:gd name="connsiteY4" fmla="*/ 12446 h 968050"/>
              <a:gd name="connsiteX5" fmla="*/ 1177758 w 1177800"/>
              <a:gd name="connsiteY5" fmla="*/ 358013 h 968050"/>
              <a:gd name="connsiteX6" fmla="*/ 968208 w 1177800"/>
              <a:gd name="connsiteY6" fmla="*/ 743490 h 968050"/>
              <a:gd name="connsiteX7" fmla="*/ 896528 w 1177800"/>
              <a:gd name="connsiteY7" fmla="*/ 968050 h 968050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8208 w 1177800"/>
              <a:gd name="connsiteY6" fmla="*/ 743490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7539 w 1177964"/>
              <a:gd name="connsiteY6" fmla="*/ 778355 h 954284"/>
              <a:gd name="connsiteX7" fmla="*/ 892510 w 1177964"/>
              <a:gd name="connsiteY7" fmla="*/ 954284 h 954284"/>
              <a:gd name="connsiteX0" fmla="*/ 892912 w 1178366"/>
              <a:gd name="connsiteY0" fmla="*/ 954284 h 954284"/>
              <a:gd name="connsiteX1" fmla="*/ 838317 w 1178366"/>
              <a:gd name="connsiteY1" fmla="*/ 829975 h 954284"/>
              <a:gd name="connsiteX2" fmla="*/ 152562 w 1178366"/>
              <a:gd name="connsiteY2" fmla="*/ 850484 h 954284"/>
              <a:gd name="connsiteX3" fmla="*/ 51326 w 1178366"/>
              <a:gd name="connsiteY3" fmla="*/ 260096 h 954284"/>
              <a:gd name="connsiteX4" fmla="*/ 806182 w 1178366"/>
              <a:gd name="connsiteY4" fmla="*/ 12446 h 954284"/>
              <a:gd name="connsiteX5" fmla="*/ 1178324 w 1178366"/>
              <a:gd name="connsiteY5" fmla="*/ 358013 h 954284"/>
              <a:gd name="connsiteX6" fmla="*/ 967941 w 1178366"/>
              <a:gd name="connsiteY6" fmla="*/ 778355 h 954284"/>
              <a:gd name="connsiteX7" fmla="*/ 892912 w 1178366"/>
              <a:gd name="connsiteY7" fmla="*/ 954284 h 954284"/>
              <a:gd name="connsiteX0" fmla="*/ 894402 w 1179860"/>
              <a:gd name="connsiteY0" fmla="*/ 958956 h 958956"/>
              <a:gd name="connsiteX1" fmla="*/ 839807 w 1179860"/>
              <a:gd name="connsiteY1" fmla="*/ 834647 h 958956"/>
              <a:gd name="connsiteX2" fmla="*/ 154052 w 1179860"/>
              <a:gd name="connsiteY2" fmla="*/ 855156 h 958956"/>
              <a:gd name="connsiteX3" fmla="*/ 52816 w 1179860"/>
              <a:gd name="connsiteY3" fmla="*/ 264768 h 958956"/>
              <a:gd name="connsiteX4" fmla="*/ 827792 w 1179860"/>
              <a:gd name="connsiteY4" fmla="*/ 12221 h 958956"/>
              <a:gd name="connsiteX5" fmla="*/ 1179814 w 1179860"/>
              <a:gd name="connsiteY5" fmla="*/ 362685 h 958956"/>
              <a:gd name="connsiteX6" fmla="*/ 969431 w 1179860"/>
              <a:gd name="connsiteY6" fmla="*/ 783027 h 958956"/>
              <a:gd name="connsiteX7" fmla="*/ 894402 w 1179860"/>
              <a:gd name="connsiteY7" fmla="*/ 958956 h 958956"/>
              <a:gd name="connsiteX0" fmla="*/ 896504 w 1181970"/>
              <a:gd name="connsiteY0" fmla="*/ 961175 h 961175"/>
              <a:gd name="connsiteX1" fmla="*/ 841909 w 1181970"/>
              <a:gd name="connsiteY1" fmla="*/ 836866 h 961175"/>
              <a:gd name="connsiteX2" fmla="*/ 156154 w 1181970"/>
              <a:gd name="connsiteY2" fmla="*/ 857375 h 961175"/>
              <a:gd name="connsiteX3" fmla="*/ 54918 w 1181970"/>
              <a:gd name="connsiteY3" fmla="*/ 266987 h 961175"/>
              <a:gd name="connsiteX4" fmla="*/ 858275 w 1181970"/>
              <a:gd name="connsiteY4" fmla="*/ 12117 h 961175"/>
              <a:gd name="connsiteX5" fmla="*/ 1181916 w 1181970"/>
              <a:gd name="connsiteY5" fmla="*/ 364904 h 961175"/>
              <a:gd name="connsiteX6" fmla="*/ 971533 w 1181970"/>
              <a:gd name="connsiteY6" fmla="*/ 785246 h 961175"/>
              <a:gd name="connsiteX7" fmla="*/ 896504 w 1181970"/>
              <a:gd name="connsiteY7" fmla="*/ 961175 h 961175"/>
              <a:gd name="connsiteX0" fmla="*/ 897768 w 1183239"/>
              <a:gd name="connsiteY0" fmla="*/ 938948 h 938948"/>
              <a:gd name="connsiteX1" fmla="*/ 843173 w 1183239"/>
              <a:gd name="connsiteY1" fmla="*/ 814639 h 938948"/>
              <a:gd name="connsiteX2" fmla="*/ 157418 w 1183239"/>
              <a:gd name="connsiteY2" fmla="*/ 835148 h 938948"/>
              <a:gd name="connsiteX3" fmla="*/ 56182 w 1183239"/>
              <a:gd name="connsiteY3" fmla="*/ 244760 h 938948"/>
              <a:gd name="connsiteX4" fmla="*/ 876607 w 1183239"/>
              <a:gd name="connsiteY4" fmla="*/ 13246 h 938948"/>
              <a:gd name="connsiteX5" fmla="*/ 1183180 w 1183239"/>
              <a:gd name="connsiteY5" fmla="*/ 342677 h 938948"/>
              <a:gd name="connsiteX6" fmla="*/ 972797 w 1183239"/>
              <a:gd name="connsiteY6" fmla="*/ 763019 h 938948"/>
              <a:gd name="connsiteX7" fmla="*/ 897768 w 1183239"/>
              <a:gd name="connsiteY7" fmla="*/ 938948 h 938948"/>
              <a:gd name="connsiteX0" fmla="*/ 899237 w 1184717"/>
              <a:gd name="connsiteY0" fmla="*/ 958806 h 958806"/>
              <a:gd name="connsiteX1" fmla="*/ 844642 w 1184717"/>
              <a:gd name="connsiteY1" fmla="*/ 834497 h 958806"/>
              <a:gd name="connsiteX2" fmla="*/ 158887 w 1184717"/>
              <a:gd name="connsiteY2" fmla="*/ 855006 h 958806"/>
              <a:gd name="connsiteX3" fmla="*/ 57651 w 1184717"/>
              <a:gd name="connsiteY3" fmla="*/ 264618 h 958806"/>
              <a:gd name="connsiteX4" fmla="*/ 897913 w 1184717"/>
              <a:gd name="connsiteY4" fmla="*/ 12228 h 958806"/>
              <a:gd name="connsiteX5" fmla="*/ 1184649 w 1184717"/>
              <a:gd name="connsiteY5" fmla="*/ 362535 h 958806"/>
              <a:gd name="connsiteX6" fmla="*/ 974266 w 1184717"/>
              <a:gd name="connsiteY6" fmla="*/ 782877 h 958806"/>
              <a:gd name="connsiteX7" fmla="*/ 899237 w 1184717"/>
              <a:gd name="connsiteY7" fmla="*/ 958806 h 95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4717" h="958806">
                <a:moveTo>
                  <a:pt x="899237" y="958806"/>
                </a:moveTo>
                <a:cubicBezTo>
                  <a:pt x="894405" y="944889"/>
                  <a:pt x="911997" y="873046"/>
                  <a:pt x="844642" y="834497"/>
                </a:cubicBezTo>
                <a:cubicBezTo>
                  <a:pt x="772061" y="864692"/>
                  <a:pt x="290052" y="949986"/>
                  <a:pt x="158887" y="855006"/>
                </a:cubicBezTo>
                <a:cubicBezTo>
                  <a:pt x="27722" y="760026"/>
                  <a:pt x="-65520" y="405081"/>
                  <a:pt x="57651" y="264618"/>
                </a:cubicBezTo>
                <a:cubicBezTo>
                  <a:pt x="180822" y="124155"/>
                  <a:pt x="458430" y="-47589"/>
                  <a:pt x="897913" y="12228"/>
                </a:cubicBezTo>
                <a:cubicBezTo>
                  <a:pt x="1046789" y="37089"/>
                  <a:pt x="1188269" y="121743"/>
                  <a:pt x="1184649" y="362535"/>
                </a:cubicBezTo>
                <a:cubicBezTo>
                  <a:pt x="1181030" y="603327"/>
                  <a:pt x="1069516" y="742967"/>
                  <a:pt x="974266" y="782877"/>
                </a:cubicBezTo>
                <a:cubicBezTo>
                  <a:pt x="970075" y="839741"/>
                  <a:pt x="899237" y="958806"/>
                  <a:pt x="899237" y="958806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FEB58FA-9F7F-AA95-A562-000689CE9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2633" y="1011950"/>
            <a:ext cx="4186940" cy="1643447"/>
          </a:xfrm>
        </p:spPr>
        <p:txBody>
          <a:bodyPr anchor="b">
            <a:normAutofit fontScale="90000"/>
          </a:bodyPr>
          <a:lstStyle/>
          <a:p>
            <a:r>
              <a:rPr lang="sk-SK" dirty="0"/>
              <a:t>Krásne sviatky jari prajeme!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C87AACE3-D796-459A-88F7-2091CC177D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670915">
            <a:off x="6793370" y="351450"/>
            <a:ext cx="4927301" cy="3146160"/>
          </a:xfrm>
          <a:custGeom>
            <a:avLst/>
            <a:gdLst>
              <a:gd name="connsiteX0" fmla="*/ 931249 w 1207078"/>
              <a:gd name="connsiteY0" fmla="*/ 1013346 h 1013355"/>
              <a:gd name="connsiteX1" fmla="*/ 814282 w 1207078"/>
              <a:gd name="connsiteY1" fmla="*/ 829037 h 1013355"/>
              <a:gd name="connsiteX2" fmla="*/ 241924 w 1207078"/>
              <a:gd name="connsiteY2" fmla="*/ 819512 h 1013355"/>
              <a:gd name="connsiteX3" fmla="*/ 79999 w 1207078"/>
              <a:gd name="connsiteY3" fmla="*/ 258680 h 1013355"/>
              <a:gd name="connsiteX4" fmla="*/ 834855 w 1207078"/>
              <a:gd name="connsiteY4" fmla="*/ 11030 h 1013355"/>
              <a:gd name="connsiteX5" fmla="*/ 1206997 w 1207078"/>
              <a:gd name="connsiteY5" fmla="*/ 356597 h 1013355"/>
              <a:gd name="connsiteX6" fmla="*/ 997447 w 1207078"/>
              <a:gd name="connsiteY6" fmla="*/ 742074 h 1013355"/>
              <a:gd name="connsiteX7" fmla="*/ 931249 w 1207078"/>
              <a:gd name="connsiteY7" fmla="*/ 1013346 h 1013355"/>
              <a:gd name="connsiteX0" fmla="*/ 925805 w 1207077"/>
              <a:gd name="connsiteY0" fmla="*/ 966643 h 966643"/>
              <a:gd name="connsiteX1" fmla="*/ 814320 w 1207077"/>
              <a:gd name="connsiteY1" fmla="*/ 829046 h 966643"/>
              <a:gd name="connsiteX2" fmla="*/ 241962 w 1207077"/>
              <a:gd name="connsiteY2" fmla="*/ 819521 h 966643"/>
              <a:gd name="connsiteX3" fmla="*/ 80037 w 1207077"/>
              <a:gd name="connsiteY3" fmla="*/ 258689 h 966643"/>
              <a:gd name="connsiteX4" fmla="*/ 834893 w 1207077"/>
              <a:gd name="connsiteY4" fmla="*/ 11039 h 966643"/>
              <a:gd name="connsiteX5" fmla="*/ 1207035 w 1207077"/>
              <a:gd name="connsiteY5" fmla="*/ 356606 h 966643"/>
              <a:gd name="connsiteX6" fmla="*/ 997485 w 1207077"/>
              <a:gd name="connsiteY6" fmla="*/ 742083 h 966643"/>
              <a:gd name="connsiteX7" fmla="*/ 925805 w 1207077"/>
              <a:gd name="connsiteY7" fmla="*/ 966643 h 966643"/>
              <a:gd name="connsiteX0" fmla="*/ 880512 w 1161784"/>
              <a:gd name="connsiteY0" fmla="*/ 966643 h 966643"/>
              <a:gd name="connsiteX1" fmla="*/ 806031 w 1161784"/>
              <a:gd name="connsiteY1" fmla="*/ 816343 h 966643"/>
              <a:gd name="connsiteX2" fmla="*/ 196669 w 1161784"/>
              <a:gd name="connsiteY2" fmla="*/ 819521 h 966643"/>
              <a:gd name="connsiteX3" fmla="*/ 34744 w 1161784"/>
              <a:gd name="connsiteY3" fmla="*/ 258689 h 966643"/>
              <a:gd name="connsiteX4" fmla="*/ 789600 w 1161784"/>
              <a:gd name="connsiteY4" fmla="*/ 11039 h 966643"/>
              <a:gd name="connsiteX5" fmla="*/ 1161742 w 1161784"/>
              <a:gd name="connsiteY5" fmla="*/ 356606 h 966643"/>
              <a:gd name="connsiteX6" fmla="*/ 952192 w 1161784"/>
              <a:gd name="connsiteY6" fmla="*/ 742083 h 966643"/>
              <a:gd name="connsiteX7" fmla="*/ 880512 w 1161784"/>
              <a:gd name="connsiteY7" fmla="*/ 966643 h 966643"/>
              <a:gd name="connsiteX0" fmla="*/ 886398 w 1167670"/>
              <a:gd name="connsiteY0" fmla="*/ 967976 h 967976"/>
              <a:gd name="connsiteX1" fmla="*/ 811917 w 1167670"/>
              <a:gd name="connsiteY1" fmla="*/ 817676 h 967976"/>
              <a:gd name="connsiteX2" fmla="*/ 176796 w 1167670"/>
              <a:gd name="connsiteY2" fmla="*/ 841907 h 967976"/>
              <a:gd name="connsiteX3" fmla="*/ 40630 w 1167670"/>
              <a:gd name="connsiteY3" fmla="*/ 260022 h 967976"/>
              <a:gd name="connsiteX4" fmla="*/ 795486 w 1167670"/>
              <a:gd name="connsiteY4" fmla="*/ 12372 h 967976"/>
              <a:gd name="connsiteX5" fmla="*/ 1167628 w 1167670"/>
              <a:gd name="connsiteY5" fmla="*/ 357939 h 967976"/>
              <a:gd name="connsiteX6" fmla="*/ 958078 w 1167670"/>
              <a:gd name="connsiteY6" fmla="*/ 743416 h 967976"/>
              <a:gd name="connsiteX7" fmla="*/ 886398 w 1167670"/>
              <a:gd name="connsiteY7" fmla="*/ 967976 h 967976"/>
              <a:gd name="connsiteX0" fmla="*/ 896528 w 1177800"/>
              <a:gd name="connsiteY0" fmla="*/ 968050 h 968050"/>
              <a:gd name="connsiteX1" fmla="*/ 822047 w 1177800"/>
              <a:gd name="connsiteY1" fmla="*/ 817750 h 968050"/>
              <a:gd name="connsiteX2" fmla="*/ 151996 w 1177800"/>
              <a:gd name="connsiteY2" fmla="*/ 850484 h 968050"/>
              <a:gd name="connsiteX3" fmla="*/ 50760 w 1177800"/>
              <a:gd name="connsiteY3" fmla="*/ 260096 h 968050"/>
              <a:gd name="connsiteX4" fmla="*/ 805616 w 1177800"/>
              <a:gd name="connsiteY4" fmla="*/ 12446 h 968050"/>
              <a:gd name="connsiteX5" fmla="*/ 1177758 w 1177800"/>
              <a:gd name="connsiteY5" fmla="*/ 358013 h 968050"/>
              <a:gd name="connsiteX6" fmla="*/ 968208 w 1177800"/>
              <a:gd name="connsiteY6" fmla="*/ 743490 h 968050"/>
              <a:gd name="connsiteX7" fmla="*/ 896528 w 1177800"/>
              <a:gd name="connsiteY7" fmla="*/ 968050 h 968050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8208 w 1177800"/>
              <a:gd name="connsiteY6" fmla="*/ 743490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7539 w 1177964"/>
              <a:gd name="connsiteY6" fmla="*/ 778355 h 954284"/>
              <a:gd name="connsiteX7" fmla="*/ 892510 w 1177964"/>
              <a:gd name="connsiteY7" fmla="*/ 954284 h 954284"/>
              <a:gd name="connsiteX0" fmla="*/ 892912 w 1178366"/>
              <a:gd name="connsiteY0" fmla="*/ 954284 h 954284"/>
              <a:gd name="connsiteX1" fmla="*/ 838317 w 1178366"/>
              <a:gd name="connsiteY1" fmla="*/ 829975 h 954284"/>
              <a:gd name="connsiteX2" fmla="*/ 152562 w 1178366"/>
              <a:gd name="connsiteY2" fmla="*/ 850484 h 954284"/>
              <a:gd name="connsiteX3" fmla="*/ 51326 w 1178366"/>
              <a:gd name="connsiteY3" fmla="*/ 260096 h 954284"/>
              <a:gd name="connsiteX4" fmla="*/ 806182 w 1178366"/>
              <a:gd name="connsiteY4" fmla="*/ 12446 h 954284"/>
              <a:gd name="connsiteX5" fmla="*/ 1178324 w 1178366"/>
              <a:gd name="connsiteY5" fmla="*/ 358013 h 954284"/>
              <a:gd name="connsiteX6" fmla="*/ 967941 w 1178366"/>
              <a:gd name="connsiteY6" fmla="*/ 778355 h 954284"/>
              <a:gd name="connsiteX7" fmla="*/ 892912 w 1178366"/>
              <a:gd name="connsiteY7" fmla="*/ 954284 h 954284"/>
              <a:gd name="connsiteX0" fmla="*/ 894402 w 1179860"/>
              <a:gd name="connsiteY0" fmla="*/ 958956 h 958956"/>
              <a:gd name="connsiteX1" fmla="*/ 839807 w 1179860"/>
              <a:gd name="connsiteY1" fmla="*/ 834647 h 958956"/>
              <a:gd name="connsiteX2" fmla="*/ 154052 w 1179860"/>
              <a:gd name="connsiteY2" fmla="*/ 855156 h 958956"/>
              <a:gd name="connsiteX3" fmla="*/ 52816 w 1179860"/>
              <a:gd name="connsiteY3" fmla="*/ 264768 h 958956"/>
              <a:gd name="connsiteX4" fmla="*/ 827792 w 1179860"/>
              <a:gd name="connsiteY4" fmla="*/ 12221 h 958956"/>
              <a:gd name="connsiteX5" fmla="*/ 1179814 w 1179860"/>
              <a:gd name="connsiteY5" fmla="*/ 362685 h 958956"/>
              <a:gd name="connsiteX6" fmla="*/ 969431 w 1179860"/>
              <a:gd name="connsiteY6" fmla="*/ 783027 h 958956"/>
              <a:gd name="connsiteX7" fmla="*/ 894402 w 1179860"/>
              <a:gd name="connsiteY7" fmla="*/ 958956 h 958956"/>
              <a:gd name="connsiteX0" fmla="*/ 896504 w 1181970"/>
              <a:gd name="connsiteY0" fmla="*/ 961175 h 961175"/>
              <a:gd name="connsiteX1" fmla="*/ 841909 w 1181970"/>
              <a:gd name="connsiteY1" fmla="*/ 836866 h 961175"/>
              <a:gd name="connsiteX2" fmla="*/ 156154 w 1181970"/>
              <a:gd name="connsiteY2" fmla="*/ 857375 h 961175"/>
              <a:gd name="connsiteX3" fmla="*/ 54918 w 1181970"/>
              <a:gd name="connsiteY3" fmla="*/ 266987 h 961175"/>
              <a:gd name="connsiteX4" fmla="*/ 858275 w 1181970"/>
              <a:gd name="connsiteY4" fmla="*/ 12117 h 961175"/>
              <a:gd name="connsiteX5" fmla="*/ 1181916 w 1181970"/>
              <a:gd name="connsiteY5" fmla="*/ 364904 h 961175"/>
              <a:gd name="connsiteX6" fmla="*/ 971533 w 1181970"/>
              <a:gd name="connsiteY6" fmla="*/ 785246 h 961175"/>
              <a:gd name="connsiteX7" fmla="*/ 896504 w 1181970"/>
              <a:gd name="connsiteY7" fmla="*/ 961175 h 961175"/>
              <a:gd name="connsiteX0" fmla="*/ 897768 w 1183239"/>
              <a:gd name="connsiteY0" fmla="*/ 938948 h 938948"/>
              <a:gd name="connsiteX1" fmla="*/ 843173 w 1183239"/>
              <a:gd name="connsiteY1" fmla="*/ 814639 h 938948"/>
              <a:gd name="connsiteX2" fmla="*/ 157418 w 1183239"/>
              <a:gd name="connsiteY2" fmla="*/ 835148 h 938948"/>
              <a:gd name="connsiteX3" fmla="*/ 56182 w 1183239"/>
              <a:gd name="connsiteY3" fmla="*/ 244760 h 938948"/>
              <a:gd name="connsiteX4" fmla="*/ 876607 w 1183239"/>
              <a:gd name="connsiteY4" fmla="*/ 13246 h 938948"/>
              <a:gd name="connsiteX5" fmla="*/ 1183180 w 1183239"/>
              <a:gd name="connsiteY5" fmla="*/ 342677 h 938948"/>
              <a:gd name="connsiteX6" fmla="*/ 972797 w 1183239"/>
              <a:gd name="connsiteY6" fmla="*/ 763019 h 938948"/>
              <a:gd name="connsiteX7" fmla="*/ 897768 w 1183239"/>
              <a:gd name="connsiteY7" fmla="*/ 938948 h 938948"/>
              <a:gd name="connsiteX0" fmla="*/ 899237 w 1184717"/>
              <a:gd name="connsiteY0" fmla="*/ 958806 h 958806"/>
              <a:gd name="connsiteX1" fmla="*/ 844642 w 1184717"/>
              <a:gd name="connsiteY1" fmla="*/ 834497 h 958806"/>
              <a:gd name="connsiteX2" fmla="*/ 158887 w 1184717"/>
              <a:gd name="connsiteY2" fmla="*/ 855006 h 958806"/>
              <a:gd name="connsiteX3" fmla="*/ 57651 w 1184717"/>
              <a:gd name="connsiteY3" fmla="*/ 264618 h 958806"/>
              <a:gd name="connsiteX4" fmla="*/ 897913 w 1184717"/>
              <a:gd name="connsiteY4" fmla="*/ 12228 h 958806"/>
              <a:gd name="connsiteX5" fmla="*/ 1184649 w 1184717"/>
              <a:gd name="connsiteY5" fmla="*/ 362535 h 958806"/>
              <a:gd name="connsiteX6" fmla="*/ 974266 w 1184717"/>
              <a:gd name="connsiteY6" fmla="*/ 782877 h 958806"/>
              <a:gd name="connsiteX7" fmla="*/ 899237 w 1184717"/>
              <a:gd name="connsiteY7" fmla="*/ 958806 h 95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4717" h="958806">
                <a:moveTo>
                  <a:pt x="899237" y="958806"/>
                </a:moveTo>
                <a:cubicBezTo>
                  <a:pt x="894405" y="944889"/>
                  <a:pt x="911997" y="873046"/>
                  <a:pt x="844642" y="834497"/>
                </a:cubicBezTo>
                <a:cubicBezTo>
                  <a:pt x="772061" y="864692"/>
                  <a:pt x="290052" y="949986"/>
                  <a:pt x="158887" y="855006"/>
                </a:cubicBezTo>
                <a:cubicBezTo>
                  <a:pt x="27722" y="760026"/>
                  <a:pt x="-65520" y="405081"/>
                  <a:pt x="57651" y="264618"/>
                </a:cubicBezTo>
                <a:cubicBezTo>
                  <a:pt x="180822" y="124155"/>
                  <a:pt x="458430" y="-47589"/>
                  <a:pt x="897913" y="12228"/>
                </a:cubicBezTo>
                <a:cubicBezTo>
                  <a:pt x="1046789" y="37089"/>
                  <a:pt x="1188269" y="121743"/>
                  <a:pt x="1184649" y="362535"/>
                </a:cubicBezTo>
                <a:cubicBezTo>
                  <a:pt x="1181030" y="603327"/>
                  <a:pt x="1069516" y="742967"/>
                  <a:pt x="974266" y="782877"/>
                </a:cubicBezTo>
                <a:cubicBezTo>
                  <a:pt x="970075" y="839741"/>
                  <a:pt x="899237" y="958806"/>
                  <a:pt x="899237" y="958806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8894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xmlns="" id="{7FB5426F-482B-4074-A203-9F2C2BEB0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F778232E-C75B-4B3C-9201-81C0775715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440086" y="335066"/>
            <a:ext cx="7441203" cy="601368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A7F160B5-A1CE-4576-8323-263FB7D1B3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79246" y="762711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772B454-6821-6E05-11E1-2F7BBDD0F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1549" y="1407381"/>
            <a:ext cx="3330106" cy="2904121"/>
          </a:xfrm>
        </p:spPr>
        <p:txBody>
          <a:bodyPr anchor="ctr">
            <a:normAutofit fontScale="90000"/>
          </a:bodyPr>
          <a:lstStyle/>
          <a:p>
            <a:r>
              <a:rPr lang="sk-SK" dirty="0"/>
              <a:t>Z kategórie "ide o nápad"</a:t>
            </a:r>
          </a:p>
        </p:txBody>
      </p:sp>
      <p:pic>
        <p:nvPicPr>
          <p:cNvPr id="4" name="Obrázok 5" descr="Obrázok, na ktorom je niekoľko&#10;&#10;Automaticky generovaný popis">
            <a:extLst>
              <a:ext uri="{FF2B5EF4-FFF2-40B4-BE49-F238E27FC236}">
                <a16:creationId xmlns:a16="http://schemas.microsoft.com/office/drawing/2014/main" xmlns="" id="{F7F1E836-2FC7-6DDF-200C-AE0DB179256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710344" y="716666"/>
            <a:ext cx="6917251" cy="5187938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33366780-B46E-437C-812E-406B7500D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727663" y="782008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3222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7FB5426F-482B-4074-A203-9F2C2BEB0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F778232E-C75B-4B3C-9201-81C0775715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440086" y="335066"/>
            <a:ext cx="7441203" cy="601368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A7F160B5-A1CE-4576-8323-263FB7D1B3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79246" y="762711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ED52C43-6EC5-37EC-A672-A14CC1EC2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1549" y="1407381"/>
            <a:ext cx="3330106" cy="2904121"/>
          </a:xfrm>
        </p:spPr>
        <p:txBody>
          <a:bodyPr anchor="ctr">
            <a:normAutofit/>
          </a:bodyPr>
          <a:lstStyle/>
          <a:p>
            <a:r>
              <a:rPr lang="sk-SK" dirty="0"/>
              <a:t>Zverinec trochu inak</a:t>
            </a:r>
          </a:p>
        </p:txBody>
      </p:sp>
      <p:pic>
        <p:nvPicPr>
          <p:cNvPr id="4" name="Obrázok 4" descr="Obrázok, na ktorom je jedlo, niekoľko&#10;&#10;Automaticky generovaný popis">
            <a:extLst>
              <a:ext uri="{FF2B5EF4-FFF2-40B4-BE49-F238E27FC236}">
                <a16:creationId xmlns:a16="http://schemas.microsoft.com/office/drawing/2014/main" xmlns="" id="{7ABB5282-74AE-3BF2-7886-19E738CB9B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6612" b="18388"/>
          <a:stretch/>
        </p:blipFill>
        <p:spPr>
          <a:xfrm rot="10800000">
            <a:off x="710344" y="1365158"/>
            <a:ext cx="6917251" cy="3890953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33366780-B46E-437C-812E-406B7500D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727663" y="782008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657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xmlns="" id="{421117CB-D197-45F3-B441-4AC4D215E7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5ABF378-C7C2-0AEC-39B2-13D6E81CE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904" y="1017768"/>
            <a:ext cx="3363687" cy="3069202"/>
          </a:xfrm>
        </p:spPr>
        <p:txBody>
          <a:bodyPr anchor="b">
            <a:normAutofit fontScale="90000"/>
          </a:bodyPr>
          <a:lstStyle/>
          <a:p>
            <a:r>
              <a:rPr lang="sk-SK" dirty="0"/>
              <a:t>Máme aj ružového slona a chrobáka ...</a:t>
            </a:r>
            <a:r>
              <a:rPr lang="sk-SK" dirty="0" err="1"/>
              <a:t>vála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E8407E26-87C7-42DE-8E90-7BD332BB1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 flipV="1">
            <a:off x="5779833" y="88688"/>
            <a:ext cx="4840375" cy="6758610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1ED55459-2CBB-4DB7-B9D3-F43A3444AD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 flipV="1">
            <a:off x="5827396" y="58650"/>
            <a:ext cx="4840376" cy="675861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5" name="Obrázok 5" descr="Obrázok, na ktorom je vnútri&#10;&#10;Automaticky generovaný popis">
            <a:extLst>
              <a:ext uri="{FF2B5EF4-FFF2-40B4-BE49-F238E27FC236}">
                <a16:creationId xmlns:a16="http://schemas.microsoft.com/office/drawing/2014/main" xmlns="" id="{61A7BD48-EEBF-B540-0195-2F37C756BC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8367"/>
          <a:stretch/>
        </p:blipFill>
        <p:spPr>
          <a:xfrm rot="5400000">
            <a:off x="4998442" y="2116719"/>
            <a:ext cx="3883256" cy="2668759"/>
          </a:xfrm>
          <a:prstGeom prst="rect">
            <a:avLst/>
          </a:prstGeom>
        </p:spPr>
      </p:pic>
      <p:pic>
        <p:nvPicPr>
          <p:cNvPr id="4" name="Obrázok 4" descr="Obrázok, na ktorom je jedlo, vajce&#10;&#10;Automaticky generovaný popis">
            <a:extLst>
              <a:ext uri="{FF2B5EF4-FFF2-40B4-BE49-F238E27FC236}">
                <a16:creationId xmlns:a16="http://schemas.microsoft.com/office/drawing/2014/main" xmlns="" id="{B3207E2E-DB4D-DAA1-37B7-9D377FF419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31631" b="1"/>
          <a:stretch/>
        </p:blipFill>
        <p:spPr>
          <a:xfrm rot="5400000">
            <a:off x="8717498" y="2152308"/>
            <a:ext cx="2367945" cy="259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7827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7FB5426F-482B-4074-A203-9F2C2BEB0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F778232E-C75B-4B3C-9201-81C0775715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440084" y="499852"/>
            <a:ext cx="7215997" cy="5671839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A7F160B5-A1CE-4576-8323-263FB7D1B3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454042" y="762711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D97711A-47B4-0481-92B9-53B72844E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6345" y="1407381"/>
            <a:ext cx="3330106" cy="2904121"/>
          </a:xfrm>
        </p:spPr>
        <p:txBody>
          <a:bodyPr anchor="ctr">
            <a:normAutofit/>
          </a:bodyPr>
          <a:lstStyle/>
          <a:p>
            <a:r>
              <a:rPr lang="sk-SK" dirty="0"/>
              <a:t>Milú príšerku a </a:t>
            </a:r>
            <a:r>
              <a:rPr lang="sk-SK" dirty="0" err="1"/>
              <a:t>medúzky</a:t>
            </a:r>
          </a:p>
        </p:txBody>
      </p:sp>
      <p:pic>
        <p:nvPicPr>
          <p:cNvPr id="5" name="Obrázok 5" descr="Obrázok, na ktorom je osoba, ruka&#10;&#10;Automaticky generovaný popis">
            <a:extLst>
              <a:ext uri="{FF2B5EF4-FFF2-40B4-BE49-F238E27FC236}">
                <a16:creationId xmlns:a16="http://schemas.microsoft.com/office/drawing/2014/main" xmlns="" id="{66DF439E-CF42-DF02-8114-E60B53A7518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03797" y="1770809"/>
            <a:ext cx="4150472" cy="3112854"/>
          </a:xfrm>
          <a:prstGeom prst="rect">
            <a:avLst/>
          </a:prstGeom>
        </p:spPr>
      </p:pic>
      <p:pic>
        <p:nvPicPr>
          <p:cNvPr id="4" name="Obrázok 4" descr="Obrázok, na ktorom je rastlina, ozdobený&#10;&#10;Automaticky generovaný popis">
            <a:extLst>
              <a:ext uri="{FF2B5EF4-FFF2-40B4-BE49-F238E27FC236}">
                <a16:creationId xmlns:a16="http://schemas.microsoft.com/office/drawing/2014/main" xmlns="" id="{AFA25DAF-FBC2-4130-88CB-802ABCABAF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9523" r="38289"/>
          <a:stretch/>
        </p:blipFill>
        <p:spPr>
          <a:xfrm rot="5400000">
            <a:off x="4886650" y="1770809"/>
            <a:ext cx="1751000" cy="3112854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33366780-B46E-437C-812E-406B7500D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02459" y="782008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871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xmlns="" id="{7FB5426F-482B-4074-A203-9F2C2BEB0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F778232E-C75B-4B3C-9201-81C0775715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440086" y="335066"/>
            <a:ext cx="7441203" cy="601368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A7F160B5-A1CE-4576-8323-263FB7D1B3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79246" y="762711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091C5E9-610B-435E-7C81-9A4378EC0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1549" y="1407381"/>
            <a:ext cx="3330106" cy="2904121"/>
          </a:xfrm>
        </p:spPr>
        <p:txBody>
          <a:bodyPr anchor="ctr">
            <a:normAutofit/>
          </a:bodyPr>
          <a:lstStyle/>
          <a:p>
            <a:r>
              <a:rPr lang="sk-SK" dirty="0"/>
              <a:t>Fakt nevadí, ak sa rozbije</a:t>
            </a:r>
          </a:p>
        </p:txBody>
      </p:sp>
      <p:pic>
        <p:nvPicPr>
          <p:cNvPr id="4" name="Obrázok 4" descr="Obrázok, na ktorom je vnútri, rozmanitosť, niekoľko&#10;&#10;Automaticky generovaný popis">
            <a:extLst>
              <a:ext uri="{FF2B5EF4-FFF2-40B4-BE49-F238E27FC236}">
                <a16:creationId xmlns:a16="http://schemas.microsoft.com/office/drawing/2014/main" xmlns="" id="{AD107FC4-32A0-4631-AE2E-38E954B8A7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2500" b="12500"/>
          <a:stretch/>
        </p:blipFill>
        <p:spPr>
          <a:xfrm rot="10800000">
            <a:off x="710344" y="1365158"/>
            <a:ext cx="6917251" cy="3890953"/>
          </a:xfrm>
          <a:prstGeom prst="rect">
            <a:avLst/>
          </a:pr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33366780-B46E-437C-812E-406B7500D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727663" y="782008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7792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xmlns="" id="{7FB5426F-482B-4074-A203-9F2C2BEB0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F778232E-C75B-4B3C-9201-81C0775715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440084" y="499852"/>
            <a:ext cx="7215997" cy="5671839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A7F160B5-A1CE-4576-8323-263FB7D1B3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454042" y="762711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218DBF9-21FB-21C1-9067-D23EA25F0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6345" y="1407381"/>
            <a:ext cx="3330106" cy="2904121"/>
          </a:xfrm>
        </p:spPr>
        <p:txBody>
          <a:bodyPr anchor="ctr">
            <a:normAutofit/>
          </a:bodyPr>
          <a:lstStyle/>
          <a:p>
            <a:r>
              <a:rPr lang="sk-SK" dirty="0"/>
              <a:t>Rastlinná sekcia</a:t>
            </a:r>
          </a:p>
        </p:txBody>
      </p:sp>
      <p:pic>
        <p:nvPicPr>
          <p:cNvPr id="6" name="Obrázok 6" descr="Obrázok, na ktorom je osoba, ruka&#10;&#10;Automaticky generovaný popis">
            <a:extLst>
              <a:ext uri="{FF2B5EF4-FFF2-40B4-BE49-F238E27FC236}">
                <a16:creationId xmlns:a16="http://schemas.microsoft.com/office/drawing/2014/main" xmlns="" id="{68951AF0-14F3-1624-E511-44FFA5E8C1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31631" b="1"/>
          <a:stretch/>
        </p:blipFill>
        <p:spPr>
          <a:xfrm rot="5400000">
            <a:off x="960201" y="1770809"/>
            <a:ext cx="2837665" cy="3112854"/>
          </a:xfrm>
          <a:prstGeom prst="rect">
            <a:avLst/>
          </a:prstGeom>
        </p:spPr>
      </p:pic>
      <p:pic>
        <p:nvPicPr>
          <p:cNvPr id="5" name="Obrázok 5" descr="Obrázok, na ktorom je vnútri&#10;&#10;Automaticky generovaný popis">
            <a:extLst>
              <a:ext uri="{FF2B5EF4-FFF2-40B4-BE49-F238E27FC236}">
                <a16:creationId xmlns:a16="http://schemas.microsoft.com/office/drawing/2014/main" xmlns="" id="{0A62BBD0-D374-30C4-C9EC-973BB49605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8367"/>
          <a:stretch/>
        </p:blipFill>
        <p:spPr>
          <a:xfrm rot="16200000">
            <a:off x="3497425" y="1770809"/>
            <a:ext cx="4529450" cy="3112854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33366780-B46E-437C-812E-406B7500D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02459" y="782008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2147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xmlns="" id="{7FB5426F-482B-4074-A203-9F2C2BEB0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3">
            <a:extLst>
              <a:ext uri="{FF2B5EF4-FFF2-40B4-BE49-F238E27FC236}">
                <a16:creationId xmlns:a16="http://schemas.microsoft.com/office/drawing/2014/main" xmlns="" id="{F778232E-C75B-4B3C-9201-81C0775715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440084" y="499852"/>
            <a:ext cx="7215997" cy="5671839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15">
            <a:extLst>
              <a:ext uri="{FF2B5EF4-FFF2-40B4-BE49-F238E27FC236}">
                <a16:creationId xmlns:a16="http://schemas.microsoft.com/office/drawing/2014/main" xmlns="" id="{A7F160B5-A1CE-4576-8323-263FB7D1B3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454042" y="762711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7D34515-1F80-65EB-4522-AEFBFAA15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6345" y="1407381"/>
            <a:ext cx="3330106" cy="2904121"/>
          </a:xfrm>
        </p:spPr>
        <p:txBody>
          <a:bodyPr anchor="ctr">
            <a:normAutofit/>
          </a:bodyPr>
          <a:lstStyle/>
          <a:p>
            <a:r>
              <a:rPr lang="sk-SK" dirty="0"/>
              <a:t>Rozkvitli</a:t>
            </a:r>
          </a:p>
        </p:txBody>
      </p:sp>
      <p:pic>
        <p:nvPicPr>
          <p:cNvPr id="6" name="Obrázok 6" descr="Obrázok, na ktorom je osoba, vnútri, ruka&#10;&#10;Automaticky generovaný popis">
            <a:extLst>
              <a:ext uri="{FF2B5EF4-FFF2-40B4-BE49-F238E27FC236}">
                <a16:creationId xmlns:a16="http://schemas.microsoft.com/office/drawing/2014/main" xmlns="" id="{B2069798-9248-2C24-5BBD-BB4D43C0C1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03797" y="1770809"/>
            <a:ext cx="4150472" cy="3112854"/>
          </a:xfrm>
          <a:prstGeom prst="rect">
            <a:avLst/>
          </a:prstGeom>
        </p:spPr>
      </p:pic>
      <p:pic>
        <p:nvPicPr>
          <p:cNvPr id="7" name="Obrázok 7" descr="Obrázok, na ktorom je vnútri&#10;&#10;Automaticky generovaný popis">
            <a:extLst>
              <a:ext uri="{FF2B5EF4-FFF2-40B4-BE49-F238E27FC236}">
                <a16:creationId xmlns:a16="http://schemas.microsoft.com/office/drawing/2014/main" xmlns="" id="{69167964-9BDC-06BD-B798-C06A2B724F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686914" y="1770809"/>
            <a:ext cx="4150472" cy="3112854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33366780-B46E-437C-812E-406B7500D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02459" y="782008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371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FB5426F-482B-4074-A203-9F2C2BEB0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778232E-C75B-4B3C-9201-81C0775715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440086" y="335066"/>
            <a:ext cx="7441203" cy="601368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A7F160B5-A1CE-4576-8323-263FB7D1B3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79246" y="762711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109150B-25BD-8490-DA50-9F37DF584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1549" y="1407381"/>
            <a:ext cx="3330106" cy="2904121"/>
          </a:xfrm>
        </p:spPr>
        <p:txBody>
          <a:bodyPr anchor="ctr">
            <a:normAutofit/>
          </a:bodyPr>
          <a:lstStyle/>
          <a:p>
            <a:r>
              <a:rPr lang="sk-SK" dirty="0"/>
              <a:t>A niektoré na vás pozerajú</a:t>
            </a:r>
          </a:p>
        </p:txBody>
      </p:sp>
      <p:pic>
        <p:nvPicPr>
          <p:cNvPr id="4" name="Obrázok 4" descr="Obrázok, na ktorom je ozdobený, namaľovaný&#10;&#10;Automaticky generovaný popis">
            <a:extLst>
              <a:ext uri="{FF2B5EF4-FFF2-40B4-BE49-F238E27FC236}">
                <a16:creationId xmlns:a16="http://schemas.microsoft.com/office/drawing/2014/main" xmlns="" id="{BF3B0F08-3A22-19B9-E577-2B30DCF3D10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710344" y="716666"/>
            <a:ext cx="6917251" cy="5187938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33366780-B46E-437C-812E-406B7500D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727663" y="782008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648971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bubbles">
      <a:dk1>
        <a:sysClr val="windowText" lastClr="000000"/>
      </a:dk1>
      <a:lt1>
        <a:sysClr val="window" lastClr="FFFFFF"/>
      </a:lt1>
      <a:dk2>
        <a:srgbClr val="071819"/>
      </a:dk2>
      <a:lt2>
        <a:srgbClr val="D5F2EB"/>
      </a:lt2>
      <a:accent1>
        <a:srgbClr val="38B698"/>
      </a:accent1>
      <a:accent2>
        <a:srgbClr val="528BD6"/>
      </a:accent2>
      <a:accent3>
        <a:srgbClr val="31A7C7"/>
      </a:accent3>
      <a:accent4>
        <a:srgbClr val="F15843"/>
      </a:accent4>
      <a:accent5>
        <a:srgbClr val="DE3A6D"/>
      </a:accent5>
      <a:accent6>
        <a:srgbClr val="7AAE3C"/>
      </a:accent6>
      <a:hlink>
        <a:srgbClr val="2F9880"/>
      </a:hlink>
      <a:folHlink>
        <a:srgbClr val="396CD1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</Words>
  <Application>Microsoft Office PowerPoint</Application>
  <PresentationFormat>Vlastná</PresentationFormat>
  <Paragraphs>11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ChitchatVTI</vt:lpstr>
      <vt:lpstr>Krásne krásne kraslice</vt:lpstr>
      <vt:lpstr>Z kategórie "ide o nápad"</vt:lpstr>
      <vt:lpstr>Zverinec trochu inak</vt:lpstr>
      <vt:lpstr>Máme aj ružového slona a chrobáka ...vála</vt:lpstr>
      <vt:lpstr>Milú príšerku a medúzky</vt:lpstr>
      <vt:lpstr>Fakt nevadí, ak sa rozbije</vt:lpstr>
      <vt:lpstr>Rastlinná sekcia</vt:lpstr>
      <vt:lpstr>Rozkvitli</vt:lpstr>
      <vt:lpstr>A niektoré na vás pozerajú</vt:lpstr>
      <vt:lpstr>Krásne sviatky jari prajeme!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/>
  <cp:lastModifiedBy>Iveta</cp:lastModifiedBy>
  <cp:revision>151</cp:revision>
  <dcterms:created xsi:type="dcterms:W3CDTF">2023-04-04T12:35:03Z</dcterms:created>
  <dcterms:modified xsi:type="dcterms:W3CDTF">2023-04-04T15:56:08Z</dcterms:modified>
</cp:coreProperties>
</file>