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67" r:id="rId5"/>
    <p:sldId id="264" r:id="rId6"/>
    <p:sldId id="268" r:id="rId7"/>
    <p:sldId id="265" r:id="rId8"/>
    <p:sldId id="262" r:id="rId9"/>
    <p:sldId id="261" r:id="rId10"/>
    <p:sldId id="260" r:id="rId11"/>
    <p:sldId id="259" r:id="rId12"/>
    <p:sldId id="258" r:id="rId13"/>
    <p:sldId id="257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3F715A-45E4-4C2D-A1A9-061F79E8F6C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D10AB3-8323-4ED9-BDFD-1DA6F613C48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V WOJEWÓDZKI KONKURS PLASTYCZNY</a:t>
            </a:r>
            <a:br>
              <a:rPr lang="pl-PL" sz="3200" dirty="0"/>
            </a:br>
            <a:r>
              <a:rPr lang="pl-PL" sz="3200" dirty="0"/>
              <a:t>Ćmielowskie korzenie. Ponad czasem.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pod hasłem</a:t>
            </a:r>
            <a:br>
              <a:rPr lang="pl-PL" sz="3200" dirty="0"/>
            </a:br>
            <a:r>
              <a:rPr lang="pl-PL" sz="3200" dirty="0"/>
              <a:t>POLSKIE KWIATY</a:t>
            </a:r>
            <a:br>
              <a:rPr lang="pl-PL" sz="3200" dirty="0"/>
            </a:br>
            <a:br>
              <a:rPr lang="pl-PL" sz="3200" dirty="0"/>
            </a:br>
            <a:r>
              <a:rPr lang="pl-PL" sz="3200" b="1" dirty="0"/>
              <a:t>WYNIKI KONKURSU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Patronat Honorowy</a:t>
            </a:r>
          </a:p>
          <a:p>
            <a:r>
              <a:rPr lang="pl-PL" dirty="0"/>
              <a:t>Burmistrz Ćmielowa Joanna Suska</a:t>
            </a:r>
          </a:p>
          <a:p>
            <a:r>
              <a:rPr lang="pl-PL" dirty="0"/>
              <a:t>Prezes Fabryki Porcelany AS Ćmielów Adam Spała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941168"/>
            <a:ext cx="542118" cy="72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895448"/>
            <a:ext cx="612000" cy="7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81" y="1600200"/>
            <a:ext cx="2837838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Mikołaj Kowalik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Publiczna </a:t>
            </a:r>
          </a:p>
          <a:p>
            <a:pPr marL="0" indent="0">
              <a:buNone/>
            </a:pPr>
            <a:r>
              <a:rPr lang="pl-PL" dirty="0"/>
              <a:t>Szkoła Podstawowa</a:t>
            </a:r>
          </a:p>
          <a:p>
            <a:pPr marL="0" indent="0">
              <a:buNone/>
            </a:pPr>
            <a:r>
              <a:rPr lang="pl-PL" dirty="0"/>
              <a:t>im. Jana Pawła II</a:t>
            </a:r>
          </a:p>
          <a:p>
            <a:pPr marL="0" indent="0">
              <a:buNone/>
            </a:pPr>
            <a:r>
              <a:rPr lang="pl-PL" dirty="0"/>
              <a:t>w Zbludowicach</a:t>
            </a:r>
          </a:p>
        </p:txBody>
      </p:sp>
    </p:spTree>
    <p:extLst>
      <p:ext uri="{BB962C8B-B14F-4D97-AF65-F5344CB8AC3E}">
        <p14:creationId xmlns:p14="http://schemas.microsoft.com/office/powerpoint/2010/main" val="4939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78" y="1600200"/>
            <a:ext cx="2735044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Olga Gołębska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Szkoła Podstawowa nr 8</a:t>
            </a:r>
          </a:p>
          <a:p>
            <a:pPr marL="0" indent="0">
              <a:buNone/>
            </a:pPr>
            <a:r>
              <a:rPr lang="pl-PL" dirty="0"/>
              <a:t>im. Wojska Polskiego</a:t>
            </a:r>
          </a:p>
          <a:p>
            <a:pPr marL="0" indent="0">
              <a:buNone/>
            </a:pPr>
            <a:r>
              <a:rPr lang="pl-PL" dirty="0"/>
              <a:t>w Kielcach</a:t>
            </a:r>
          </a:p>
        </p:txBody>
      </p:sp>
    </p:spTree>
    <p:extLst>
      <p:ext uri="{BB962C8B-B14F-4D97-AF65-F5344CB8AC3E}">
        <p14:creationId xmlns:p14="http://schemas.microsoft.com/office/powerpoint/2010/main" val="24468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3" y="1600200"/>
            <a:ext cx="2646333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Wiktor Czarnecki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Szkoła Podstawowa nr 1</a:t>
            </a:r>
          </a:p>
          <a:p>
            <a:pPr marL="0" indent="0">
              <a:buNone/>
            </a:pPr>
            <a:r>
              <a:rPr lang="pl-PL" dirty="0"/>
              <a:t>im. Krzysztofa Szydłowieckiego </a:t>
            </a:r>
          </a:p>
          <a:p>
            <a:pPr marL="0" indent="0">
              <a:buNone/>
            </a:pPr>
            <a:r>
              <a:rPr lang="pl-PL" dirty="0"/>
              <a:t>w Ćmielowie</a:t>
            </a:r>
          </a:p>
        </p:txBody>
      </p:sp>
    </p:spTree>
    <p:extLst>
      <p:ext uri="{BB962C8B-B14F-4D97-AF65-F5344CB8AC3E}">
        <p14:creationId xmlns:p14="http://schemas.microsoft.com/office/powerpoint/2010/main" val="31697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48" y="1600200"/>
            <a:ext cx="2556903" cy="4525963"/>
          </a:xfrm>
        </p:spPr>
      </p:pic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Radosław Rękas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Szkoła Podstawowa </a:t>
            </a:r>
          </a:p>
          <a:p>
            <a:pPr marL="0" indent="0">
              <a:buNone/>
            </a:pPr>
            <a:r>
              <a:rPr lang="pl-PL" dirty="0"/>
              <a:t>im. ks. Piotra Ściegiennego</a:t>
            </a:r>
          </a:p>
          <a:p>
            <a:pPr marL="0" indent="0">
              <a:buNone/>
            </a:pPr>
            <a:r>
              <a:rPr lang="pl-PL" dirty="0"/>
              <a:t>w Bilczy</a:t>
            </a:r>
          </a:p>
        </p:txBody>
      </p:sp>
    </p:spTree>
    <p:extLst>
      <p:ext uri="{BB962C8B-B14F-4D97-AF65-F5344CB8AC3E}">
        <p14:creationId xmlns:p14="http://schemas.microsoft.com/office/powerpoint/2010/main" val="42375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483768" y="5013176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Gratulujemy</a:t>
            </a:r>
          </a:p>
        </p:txBody>
      </p:sp>
    </p:spTree>
    <p:extLst>
      <p:ext uri="{BB962C8B-B14F-4D97-AF65-F5344CB8AC3E}">
        <p14:creationId xmlns:p14="http://schemas.microsoft.com/office/powerpoint/2010/main" val="36165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19" y="1600200"/>
            <a:ext cx="2816362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Sandra Sabat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Szkoła Podstawowa nr 32</a:t>
            </a:r>
          </a:p>
          <a:p>
            <a:pPr marL="0" indent="0">
              <a:buNone/>
            </a:pPr>
            <a:r>
              <a:rPr lang="pl-PL" dirty="0"/>
              <a:t>im. Janusza Kusocińskiego</a:t>
            </a:r>
          </a:p>
          <a:p>
            <a:pPr marL="0" indent="0">
              <a:buNone/>
            </a:pPr>
            <a:r>
              <a:rPr lang="pl-PL" dirty="0"/>
              <a:t>w Kielcach</a:t>
            </a:r>
          </a:p>
        </p:txBody>
      </p:sp>
    </p:spTree>
    <p:extLst>
      <p:ext uri="{BB962C8B-B14F-4D97-AF65-F5344CB8AC3E}">
        <p14:creationId xmlns:p14="http://schemas.microsoft.com/office/powerpoint/2010/main" val="19590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95" y="1600200"/>
            <a:ext cx="2926809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Weronika Kamińska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Katolicki Zespół Edukacyjny </a:t>
            </a:r>
          </a:p>
          <a:p>
            <a:pPr marL="0" indent="0">
              <a:buNone/>
            </a:pPr>
            <a:r>
              <a:rPr lang="pl-PL" dirty="0"/>
              <a:t>w Ostrowcu Świętokrzyskim</a:t>
            </a:r>
          </a:p>
        </p:txBody>
      </p:sp>
    </p:spTree>
    <p:extLst>
      <p:ext uri="{BB962C8B-B14F-4D97-AF65-F5344CB8AC3E}">
        <p14:creationId xmlns:p14="http://schemas.microsoft.com/office/powerpoint/2010/main" val="42706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30" y="1600200"/>
            <a:ext cx="2792340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Oliwia Kaczor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Publiczna </a:t>
            </a:r>
          </a:p>
          <a:p>
            <a:pPr marL="0" indent="0">
              <a:buNone/>
            </a:pPr>
            <a:r>
              <a:rPr lang="pl-PL" dirty="0"/>
              <a:t>Szkoła Podstawowa</a:t>
            </a:r>
          </a:p>
          <a:p>
            <a:pPr marL="0" indent="0">
              <a:buNone/>
            </a:pPr>
            <a:r>
              <a:rPr lang="pl-PL" dirty="0"/>
              <a:t>im. Antoniego Hedy „Szarego”</a:t>
            </a:r>
          </a:p>
          <a:p>
            <a:pPr marL="0" indent="0">
              <a:buNone/>
            </a:pPr>
            <a:r>
              <a:rPr lang="pl-PL" dirty="0"/>
              <a:t>w Kunowie</a:t>
            </a:r>
          </a:p>
        </p:txBody>
      </p:sp>
    </p:spTree>
    <p:extLst>
      <p:ext uri="{BB962C8B-B14F-4D97-AF65-F5344CB8AC3E}">
        <p14:creationId xmlns:p14="http://schemas.microsoft.com/office/powerpoint/2010/main" val="18370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18" y="1600200"/>
            <a:ext cx="2923564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Marta Stąpór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Szkoła Podstawowa nr 8</a:t>
            </a:r>
          </a:p>
          <a:p>
            <a:pPr marL="0" indent="0">
              <a:buNone/>
            </a:pPr>
            <a:r>
              <a:rPr lang="pl-PL" dirty="0"/>
              <a:t>im. Wojska Polskiego</a:t>
            </a:r>
          </a:p>
          <a:p>
            <a:pPr marL="0" indent="0">
              <a:buNone/>
            </a:pPr>
            <a:r>
              <a:rPr lang="pl-PL" dirty="0"/>
              <a:t>w Kielcach</a:t>
            </a:r>
          </a:p>
        </p:txBody>
      </p:sp>
    </p:spTree>
    <p:extLst>
      <p:ext uri="{BB962C8B-B14F-4D97-AF65-F5344CB8AC3E}">
        <p14:creationId xmlns:p14="http://schemas.microsoft.com/office/powerpoint/2010/main" val="25469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99" y="1600200"/>
            <a:ext cx="2706602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Małgorzata Kwaśniewska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Publiczna </a:t>
            </a:r>
          </a:p>
          <a:p>
            <a:pPr marL="0" indent="0">
              <a:buNone/>
            </a:pPr>
            <a:r>
              <a:rPr lang="pl-PL" dirty="0"/>
              <a:t>Szkoła Podstawowa</a:t>
            </a:r>
          </a:p>
          <a:p>
            <a:pPr marL="0" indent="0">
              <a:buNone/>
            </a:pPr>
            <a:r>
              <a:rPr lang="pl-PL" dirty="0"/>
              <a:t>im. Jana Pawła II</a:t>
            </a:r>
          </a:p>
          <a:p>
            <a:pPr marL="0" indent="0">
              <a:buNone/>
            </a:pPr>
            <a:r>
              <a:rPr lang="pl-PL" dirty="0"/>
              <a:t>w Zbludowicach</a:t>
            </a:r>
          </a:p>
        </p:txBody>
      </p:sp>
    </p:spTree>
    <p:extLst>
      <p:ext uri="{BB962C8B-B14F-4D97-AF65-F5344CB8AC3E}">
        <p14:creationId xmlns:p14="http://schemas.microsoft.com/office/powerpoint/2010/main" val="41688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05" y="1600200"/>
            <a:ext cx="2465990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Maja Możdżeń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Szkoła Podstawowa nr 32</a:t>
            </a:r>
          </a:p>
          <a:p>
            <a:pPr marL="0" indent="0">
              <a:buNone/>
            </a:pPr>
            <a:r>
              <a:rPr lang="pl-PL" dirty="0"/>
              <a:t>im. Janusza Kusocińskiego</a:t>
            </a:r>
          </a:p>
          <a:p>
            <a:pPr marL="0" indent="0">
              <a:buNone/>
            </a:pPr>
            <a:r>
              <a:rPr lang="pl-PL" dirty="0"/>
              <a:t>w Kielcach</a:t>
            </a:r>
          </a:p>
        </p:txBody>
      </p:sp>
    </p:spTree>
    <p:extLst>
      <p:ext uri="{BB962C8B-B14F-4D97-AF65-F5344CB8AC3E}">
        <p14:creationId xmlns:p14="http://schemas.microsoft.com/office/powerpoint/2010/main" val="10714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26" y="1600200"/>
            <a:ext cx="2622148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Rusłana </a:t>
            </a:r>
            <a:r>
              <a:rPr lang="pl-PL" dirty="0" err="1"/>
              <a:t>Chalenko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Publiczna </a:t>
            </a:r>
          </a:p>
          <a:p>
            <a:pPr marL="0" indent="0">
              <a:buNone/>
            </a:pPr>
            <a:r>
              <a:rPr lang="pl-PL" dirty="0"/>
              <a:t>Szkoła Podstawowa</a:t>
            </a:r>
          </a:p>
          <a:p>
            <a:pPr marL="0" indent="0">
              <a:buNone/>
            </a:pPr>
            <a:r>
              <a:rPr lang="pl-PL" dirty="0"/>
              <a:t>im. K. Makuszyńskiego</a:t>
            </a:r>
          </a:p>
          <a:p>
            <a:pPr marL="0" indent="0">
              <a:buNone/>
            </a:pPr>
            <a:r>
              <a:rPr lang="pl-PL" dirty="0"/>
              <a:t>w Siesławicach</a:t>
            </a:r>
          </a:p>
        </p:txBody>
      </p:sp>
    </p:spTree>
    <p:extLst>
      <p:ext uri="{BB962C8B-B14F-4D97-AF65-F5344CB8AC3E}">
        <p14:creationId xmlns:p14="http://schemas.microsoft.com/office/powerpoint/2010/main" val="33171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5" y="1600200"/>
            <a:ext cx="2992190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Zuzanna Kaczmarek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Szkoła Podstawowa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Pilczycy</a:t>
            </a:r>
          </a:p>
        </p:txBody>
      </p:sp>
    </p:spTree>
    <p:extLst>
      <p:ext uri="{BB962C8B-B14F-4D97-AF65-F5344CB8AC3E}">
        <p14:creationId xmlns:p14="http://schemas.microsoft.com/office/powerpoint/2010/main" val="26900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</TotalTime>
  <Words>196</Words>
  <Application>Microsoft Office PowerPoint</Application>
  <PresentationFormat>Pokaz na ekranie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Palatino Linotype</vt:lpstr>
      <vt:lpstr>Kierownictwo</vt:lpstr>
      <vt:lpstr>V WOJEWÓDZKI KONKURS PLASTYCZNY Ćmielowskie korzenie. Ponad czasem.  pod hasłem POLSKIE KWIATY  WYNIKI KONKURSU</vt:lpstr>
      <vt:lpstr>Miejsce III</vt:lpstr>
      <vt:lpstr>Miejsce III</vt:lpstr>
      <vt:lpstr>Miejsce III</vt:lpstr>
      <vt:lpstr>Miejsce III</vt:lpstr>
      <vt:lpstr>Miejsce III</vt:lpstr>
      <vt:lpstr>Miejsce III</vt:lpstr>
      <vt:lpstr>Miejsce II</vt:lpstr>
      <vt:lpstr>Miejsce II</vt:lpstr>
      <vt:lpstr>Miejsce II</vt:lpstr>
      <vt:lpstr>Miejsce II</vt:lpstr>
      <vt:lpstr>Miejsce I</vt:lpstr>
      <vt:lpstr>Miejsce 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WOJEWÓDZKI KONKURS PLASTYCZNY Ćmielowskie korzenie. Ponad czasem.  pod hasłem POLSKIE KWIATY  WYNIKI KONKURSU</dc:title>
  <dc:creator>Użytkownik systemu Windows</dc:creator>
  <cp:lastModifiedBy>Aneta Szczygieł</cp:lastModifiedBy>
  <cp:revision>14</cp:revision>
  <dcterms:created xsi:type="dcterms:W3CDTF">2023-03-14T17:12:43Z</dcterms:created>
  <dcterms:modified xsi:type="dcterms:W3CDTF">2023-03-16T12:37:01Z</dcterms:modified>
</cp:coreProperties>
</file>