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C6A302-857B-8264-A41B-C062E2D2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661D13-D3B2-2169-0446-10A737B18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0C2DFA-A8FF-7DAB-A9D5-520929B5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4F1DDD-D8A8-1C81-D48E-A8DA44BD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BCAD4D-925B-4704-866F-36ABD513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28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9A1B05-1C8F-68E5-C395-A5DC5A4F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5AEB80-8C8D-CAF0-EB99-DF374C7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0A7E0B-B1BE-0F69-EE91-F18FE545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B4BC79-DD23-6FCE-D26D-AE46E5FA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3A79BB-95E8-1281-1CA3-CEE1A214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73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76465CB-7786-E857-BF59-F43403768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4483F2-A07A-1B73-1AC7-790DFC409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27E621-CF6B-C7C4-9934-0C649872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CB9FA3-8479-03E5-9B95-398266E2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1130B0-8AD2-D952-5679-8383388D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94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2453D-1BB7-2659-FC98-553C1D68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A9806B-B09A-F0E8-6576-4B53D4B3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E5A45B-307E-FE11-9030-6BF8C1F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B49A16-7090-72B1-EC40-116A14C5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B708CA-9619-DBAA-5ABE-B604C8BA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3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6A51B1-24BD-B14E-C8A7-A981A057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D6718F-A8D5-E556-B268-E14AEBB06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66A220-993B-879D-E65E-53D804D4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218DCB-456C-2C71-5406-6F92CA0C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93F016-B394-37AF-0B73-64F3EF14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83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C4928-06CF-01DA-88CD-FB83835A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21B1F8-9382-AB4F-E14E-6A70AFFAE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A296F3-3B38-471D-CF02-FDB3E185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7A5C54-2B4A-7E27-2F23-22942EFB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35FEE4-35AA-D65C-FA1E-59090550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4EE3B8-52C6-B424-6B96-DF5D0C95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83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C69AE-7A80-33D0-327E-E5DF58DE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755FDE-2E5B-EA55-A5E5-7A064006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7B0417C-9DF8-9EA2-163F-289829E23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7DDE18-330B-61C0-8D96-AB94FFED6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A1F1563-6FD4-7F31-0C7B-D1668E606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060E08F-456C-0DCB-8B5B-EDDF650B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97D5D7B-7412-91DE-424B-AEC07712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900D417-2F7B-640B-7169-A95595F4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53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FA2B9-EAD8-7304-E68B-20D53E6C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E8ED484-CE1B-7BF2-ED7D-B0AAC4DA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ACB01B-E6D4-43A3-49E7-588B19F9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316595-D14B-86C9-3210-2F4DDA64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53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01D3019-30EC-946C-A835-0C043847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2A5CE18-15F0-97D2-A31A-D7FD9E8F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7B0C9B-F7B6-94A9-445D-46FD135F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50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EFC263-5165-E6FD-04EF-5E2D5F41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60038-4852-E20B-58F7-D8FA6047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1C5382-B566-4FA5-E841-515819139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9636F7-3685-8F81-885F-7F81754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17FEE7-EE9F-545C-E9D1-279AF9B4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BB9D04-0ACB-13FC-61E2-4856FB28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51CDF5-AFFF-57A7-C160-06BB78D1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275A778-8B7C-F6D2-8743-D52193350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783FEE-4297-11F4-0BF3-84ABB7D4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FF5C5A-B6A6-1D03-297F-D32627EE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C2C979-0D8D-4864-840E-FAB0D8B8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1EA9FE-FBC7-725F-9730-8188D32D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46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6D73F36-D696-A725-D2CF-BC94DF4F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236B-C420-7F8F-46FE-7C2B07AD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CB05B0-29EB-18A4-7AA1-7B1293731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96B2-006B-4533-BB3F-AB371CDAB5B5}" type="datetimeFigureOut">
              <a:rPr lang="pl-PL" smtClean="0"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E8B143-2477-6843-D9D8-438B61373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1F8F6D-DAF5-D183-70A1-BA2A9D339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3962-E25D-42A8-BCD3-485AB2AF82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0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DD45B-32A9-D9E7-F28E-77D71180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75032A-CA05-252D-2EF7-AF3743C9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DDC039-CC0A-F1D5-F5E0-302CB400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76263"/>
            <a:ext cx="12344400" cy="721052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83A49654-66F3-4CD5-C1BC-CD6E5EAB662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217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QUIZ - SPRAWDŹ SIĘ, CZY WIESZ</a:t>
            </a:r>
          </a:p>
          <a:p>
            <a:pPr algn="ctr"/>
            <a:endParaRPr lang="pl-PL" sz="54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pl-PL" sz="5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BEZPIECZNE I AKTYWNE </a:t>
            </a:r>
            <a:br>
              <a:rPr lang="pl-PL" sz="5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5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FERIE ZIMOWE</a:t>
            </a:r>
            <a:endParaRPr lang="pl-PL" sz="11500" b="1" dirty="0">
              <a:solidFill>
                <a:srgbClr val="FFC00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DBBFD7F-ABDD-FA8F-52A6-AE5696570089}"/>
              </a:ext>
            </a:extLst>
          </p:cNvPr>
          <p:cNvSpPr txBox="1">
            <a:spLocks/>
          </p:cNvSpPr>
          <p:nvPr/>
        </p:nvSpPr>
        <p:spPr>
          <a:xfrm>
            <a:off x="494522" y="2668555"/>
            <a:ext cx="11150082" cy="3508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b="1" dirty="0"/>
          </a:p>
          <a:p>
            <a:pPr marL="0" indent="0">
              <a:buFont typeface="Arial" panose="020B0604020202020204" pitchFamily="34" charset="0"/>
              <a:buNone/>
            </a:pPr>
            <a:endParaRPr lang="pl-PL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	</a:t>
            </a:r>
            <a:r>
              <a:rPr lang="pl-PL" sz="4600" b="1" dirty="0"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75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Szkoła Podstawowa nr 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4600" b="1" dirty="0"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75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		im. Króla Władysława Jagiełły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4600" b="1" dirty="0"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75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		w Szubinie</a:t>
            </a:r>
          </a:p>
          <a:p>
            <a:endParaRPr lang="pl-PL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0070C0"/>
                </a:solidFill>
              </a:rPr>
              <a:t>		</a:t>
            </a:r>
            <a:r>
              <a:rPr lang="pl-PL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Aleksandra Socha-Krakowska</a:t>
            </a:r>
          </a:p>
        </p:txBody>
      </p:sp>
    </p:spTree>
    <p:extLst>
      <p:ext uri="{BB962C8B-B14F-4D97-AF65-F5344CB8AC3E}">
        <p14:creationId xmlns:p14="http://schemas.microsoft.com/office/powerpoint/2010/main" val="154461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8F2F7-FBD6-DA89-D0B5-E08B4ACD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54BD97-381D-29EA-3903-04CA2362D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E6D69B46-DB43-E63A-8DEE-78CFA139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06B5E37-1CC0-50BD-7C15-286E8DE240BF}"/>
              </a:ext>
            </a:extLst>
          </p:cNvPr>
          <p:cNvSpPr txBox="1"/>
          <p:nvPr/>
        </p:nvSpPr>
        <p:spPr>
          <a:xfrm>
            <a:off x="379523" y="723172"/>
            <a:ext cx="8810197" cy="413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5</a:t>
            </a:r>
            <a:endParaRPr lang="pl-PL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Zjeżdżam z górki: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prosto na ulicę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na tory kolejowe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na wolnej przestrzeni (bez drzew i kamieni)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3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1E171-692D-1C3F-7F90-64E63216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17350F-43F7-BC56-03E5-3D0EE75EE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9F7A271A-1DA6-24CE-72DA-030F585B9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17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EFCF70B-F8CA-3F4B-2C05-A8E0D8273040}"/>
              </a:ext>
            </a:extLst>
          </p:cNvPr>
          <p:cNvSpPr txBox="1"/>
          <p:nvPr/>
        </p:nvSpPr>
        <p:spPr>
          <a:xfrm>
            <a:off x="411480" y="539305"/>
            <a:ext cx="9113520" cy="556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Zjeżdżam z górki: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na wolnej przestrzeni (bez drzew i kamieni)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8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E4E10-1A8F-FA2B-7411-FECC1F84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0E34EB-F295-B094-7B8B-5E8F6EB4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CE6C7A85-246C-0DD8-9C2D-A3A57A9B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87ECA3-B517-7169-D47F-0F6330A66878}"/>
              </a:ext>
            </a:extLst>
          </p:cNvPr>
          <p:cNvSpPr txBox="1"/>
          <p:nvPr/>
        </p:nvSpPr>
        <p:spPr>
          <a:xfrm>
            <a:off x="405414" y="365125"/>
            <a:ext cx="11588466" cy="594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6</a:t>
            </a:r>
            <a:endParaRPr lang="pl-PL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Na czym polega kulig?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sanki są przypięte do jadącego samochodu, a na nich siedzą dzieci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sanki są przypięte do jadącego ciągnika, a na nich siedzą dzieci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sanie i saneczki ciągnie koń, a na nich siedzą dzieci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5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A4DED-FCCE-0D96-4725-FFF43A20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BDE62-1B1A-E30E-04BB-6CC40821F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D93D0133-6A3D-2DD8-2176-C56667EE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884ED3E-FAE1-AD37-8F29-B63784247481}"/>
              </a:ext>
            </a:extLst>
          </p:cNvPr>
          <p:cNvSpPr txBox="1"/>
          <p:nvPr/>
        </p:nvSpPr>
        <p:spPr>
          <a:xfrm>
            <a:off x="701040" y="905065"/>
            <a:ext cx="10911840" cy="4811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Na czym polega kulig?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sanie i saneczki ciągnie koń, a na nich siedzą dzieci</a:t>
            </a: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3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43574-3BB3-1440-6835-9DA7AB21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1E3EC9-6B66-8451-F91B-4BB0A815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7C9F876C-54CC-BFF1-0C9A-41283A23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BCBA6AC-0BD2-6F52-790B-C673BFD47A13}"/>
              </a:ext>
            </a:extLst>
          </p:cNvPr>
          <p:cNvSpPr txBox="1"/>
          <p:nvPr/>
        </p:nvSpPr>
        <p:spPr>
          <a:xfrm>
            <a:off x="838200" y="492984"/>
            <a:ext cx="8900160" cy="475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7</a:t>
            </a:r>
            <a:endParaRPr lang="pl-PL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Na łyżwach jeżdżę: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tylko na zamarzniętym stawie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tylko na lodowisku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tylko na zamarzniętym bagnie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0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EAFE64-4876-9C24-CECA-8C30007C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53266A-C727-8D40-422A-05A5EBD8F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4D16BFA8-2A18-941B-0A04-4134F8E1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7C8ADD9-17CF-3198-3D71-EFD6C6353C73}"/>
              </a:ext>
            </a:extLst>
          </p:cNvPr>
          <p:cNvSpPr txBox="1"/>
          <p:nvPr/>
        </p:nvSpPr>
        <p:spPr>
          <a:xfrm>
            <a:off x="731520" y="681037"/>
            <a:ext cx="9570720" cy="4067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Na łyżwach jeżdżę: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tylko na lodowisku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1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6C2645-6110-4CFD-8C4E-8E09A708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94AB19EF-5FFB-759D-9425-54CB389F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35CDDED-2074-9815-A13F-A6633B5E7315}"/>
              </a:ext>
            </a:extLst>
          </p:cNvPr>
          <p:cNvSpPr txBox="1"/>
          <p:nvPr/>
        </p:nvSpPr>
        <p:spPr>
          <a:xfrm>
            <a:off x="694974" y="729021"/>
            <a:ext cx="11009346" cy="586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8</a:t>
            </a:r>
            <a:endParaRPr lang="pl-PL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W jaki sposób przechodzę na drugą stronę ulicy w mieście: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przebiegam przez jezdnię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na tzw. </a:t>
            </a:r>
            <a:r>
              <a:rPr lang="pl-PL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szagę</a:t>
            </a: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czyli na skos przez drogę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na pasach, (popularnej biało czarnej zebrze),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miejscach oznaczonych sygnalizacją świetlną dla pieszych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31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DBC78-E599-4365-6A8E-8B03FB6F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CD530F-A2DC-D0D3-DDB5-422AFA01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F6D26665-A185-F9E7-122B-4B02E595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F2AA13-450C-BCCC-DF0D-F6F0A01D86C0}"/>
              </a:ext>
            </a:extLst>
          </p:cNvPr>
          <p:cNvSpPr txBox="1"/>
          <p:nvPr/>
        </p:nvSpPr>
        <p:spPr>
          <a:xfrm>
            <a:off x="624840" y="756884"/>
            <a:ext cx="11567160" cy="5954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W jaki sposób przechodzę na drugą stronę ulicy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mieście: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na pasach, (popularnej biało czarnej zebrze),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miejscach oznaczonych sygnalizacją świetlną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pieszych</a:t>
            </a: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9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AC735B-1224-0CD1-E768-8E58B6B0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CBC90C-1483-82B7-6DA4-C3E48FB7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5690E320-2896-5EF3-4255-9A0586CE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A6ACB82-F313-5DE6-8DB0-6844E752E543}"/>
              </a:ext>
            </a:extLst>
          </p:cNvPr>
          <p:cNvSpPr txBox="1"/>
          <p:nvPr/>
        </p:nvSpPr>
        <p:spPr>
          <a:xfrm>
            <a:off x="496854" y="365125"/>
            <a:ext cx="9866346" cy="607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9</a:t>
            </a:r>
            <a:endParaRPr lang="pl-PL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Podoba mi się pies na ulicy.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robię?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biegnę do niego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podchodzę i głaszczę go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nie zbliżam się do niego, bo wiem, że może mnie ugryźć, mieć wściekliznę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4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359456-5C53-B975-2ABA-ED90C6CF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3010D8-59CD-A66D-215B-DB89A94B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3D9C21C5-5EEF-1DCE-013E-9CF026FD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D4E02E-EAE5-8793-DC14-70318226B989}"/>
              </a:ext>
            </a:extLst>
          </p:cNvPr>
          <p:cNvSpPr txBox="1"/>
          <p:nvPr/>
        </p:nvSpPr>
        <p:spPr>
          <a:xfrm>
            <a:off x="685800" y="859219"/>
            <a:ext cx="10972800" cy="4577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Podoba mi się pies na ulicy. Co robię?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nie zbliżam się do niego, bo wiem, że może mnie ugryźć, mieć wściekliznę</a:t>
            </a: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2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9AEA8-E86D-9154-86DD-A6A8D346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E1B5BB-5B64-5D01-BFBD-08F10CBAA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547BA79-3465-9D8E-98C8-C3973345B77A}"/>
              </a:ext>
            </a:extLst>
          </p:cNvPr>
          <p:cNvSpPr txBox="1"/>
          <p:nvPr/>
        </p:nvSpPr>
        <p:spPr>
          <a:xfrm>
            <a:off x="223935" y="608505"/>
            <a:ext cx="8910735" cy="352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Wymień 3 zabawy na świeżym powietrzu (na śniegu).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2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6720E-EF58-C3C6-AB29-7D06B6B8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4A3B1F-8252-E070-9D10-D14E7C14E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F959D626-DD32-D3BF-0CA3-8CDE1C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21DB73-64EB-7FE6-BA3C-3E8A21757548}"/>
              </a:ext>
            </a:extLst>
          </p:cNvPr>
          <p:cNvSpPr txBox="1"/>
          <p:nvPr/>
        </p:nvSpPr>
        <p:spPr>
          <a:xfrm>
            <a:off x="320040" y="162877"/>
            <a:ext cx="10835640" cy="625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10</a:t>
            </a: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Podchodzi do mnie obcy człowiek. Częstuje mnie cukierkami i daje mi pluszowego misia.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robię?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biorę, o wszystkim mówię rodzicom, wzywam pomoc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biorę i rozmawiam z obcym człowiekiem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biorę i zapraszam jego do mojego domu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7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8DA0D-4ADE-F03A-4547-4D905EBE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A5A16-C483-8002-78FE-16EEA37EA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7117E510-E54D-D8E6-03CE-3C7CD1E2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406891A-AAD7-F240-4738-BD87C106BBB1}"/>
              </a:ext>
            </a:extLst>
          </p:cNvPr>
          <p:cNvSpPr txBox="1"/>
          <p:nvPr/>
        </p:nvSpPr>
        <p:spPr>
          <a:xfrm>
            <a:off x="624840" y="807720"/>
            <a:ext cx="11003280" cy="585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Podchodzi do mnie obcy człowiek. Częstuje mnie cukierkami i daje mi pluszowego misia. Co robię?</a:t>
            </a:r>
            <a:endParaRPr lang="pl-PL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nie biorę, o wszystkim mówię rodzicom, wzywam pomoc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9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26AAB-34E2-3609-AC12-9B35D70B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2C83DC-FD8F-B78F-61C0-E58CBC890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DA057966-2128-CC00-3DEC-8A79E8F0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B55C6EE-2E53-D13B-A34A-6E70C59D2903}"/>
              </a:ext>
            </a:extLst>
          </p:cNvPr>
          <p:cNvSpPr txBox="1"/>
          <p:nvPr/>
        </p:nvSpPr>
        <p:spPr>
          <a:xfrm>
            <a:off x="274320" y="150057"/>
            <a:ext cx="11342370" cy="602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11</a:t>
            </a: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Jestem na wsi u dziadków. Nie ma chodnika. Chce iść do sklepu kupić sobie coś słodkiego i odebrać chleb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babci. Co robię?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idę pieszo- poruszam się środkiem jezdni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idę pieszo – poruszam się lewą stroną jezdni, poboczem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idę pieszo- zygzakiem od lewej do prawej strony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67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B1822-9B3E-05C0-9B44-9DE5A12B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B805B6-7389-52FE-7EB8-87E8F393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048FCB1A-D67F-A443-2AB4-4D054FC0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C8C336A-B882-D8DA-957A-46A8825421EF}"/>
              </a:ext>
            </a:extLst>
          </p:cNvPr>
          <p:cNvSpPr txBox="1"/>
          <p:nvPr/>
        </p:nvSpPr>
        <p:spPr>
          <a:xfrm>
            <a:off x="441960" y="365125"/>
            <a:ext cx="10515600" cy="611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Jestem na wsi u dziadków. Nie ma chodnika. Chce iść do sklepu kupić sobie coś słodkiego i odebrać chleb dla babci. Co robię?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idę pieszo – poruszam się lewą stroną jezdni, poboczem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71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8D847-057C-2FCE-D6A8-590BEEE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2AEDDB-C4B7-069E-B8B3-7D38DA89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EB06D94D-DBF0-4582-632C-40269F08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D2822E0-618F-54BC-F385-86B2346E7DF7}"/>
              </a:ext>
            </a:extLst>
          </p:cNvPr>
          <p:cNvSpPr txBox="1"/>
          <p:nvPr/>
        </p:nvSpPr>
        <p:spPr>
          <a:xfrm>
            <a:off x="390174" y="67726"/>
            <a:ext cx="11116026" cy="610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12</a:t>
            </a: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Jesteś na wyjeździe w górach. Wychodzisz w podróż z grupą wycieczkową. Prowadzi Was przewodnik górski. Co zabierasz w podróż?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tablet, żeby móc pograć w gry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kanapki, czekoladę, picie, naładowany telefon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wpisanymi numerami alarmowymi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słuchawki do telefonu, żeby słuchać muzyki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57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B4B8A-4EB4-C87E-712F-36AD613B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19A31E-3141-99A4-2C23-423C1EFBF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2C9A77E4-0D0C-F49E-87BD-138A1A8F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DC8B6F-E589-26B9-B90E-60269E0C3D8B}"/>
              </a:ext>
            </a:extLst>
          </p:cNvPr>
          <p:cNvSpPr txBox="1"/>
          <p:nvPr/>
        </p:nvSpPr>
        <p:spPr>
          <a:xfrm>
            <a:off x="403860" y="261561"/>
            <a:ext cx="11384280" cy="577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Jesteś na wyjeździe w górach. Wychodzisz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podróż z grupą wycieczkową. Prowadzi Was przewodnik górski. Co zabierasz w podróż?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kanapki, czekoladę, picie, naładowany telefon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wpisanymi numerami alarmowymi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4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92635-BB1D-BE6B-DBF8-20C41182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C6EA1F-CA57-D9E1-C240-6C315F92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937BBED1-7A63-A1F7-B997-EC9375CFF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B5D47EE-F69F-58FB-47FA-B2D268E39AD8}"/>
              </a:ext>
            </a:extLst>
          </p:cNvPr>
          <p:cNvSpPr txBox="1"/>
          <p:nvPr/>
        </p:nvSpPr>
        <p:spPr>
          <a:xfrm>
            <a:off x="329214" y="165388"/>
            <a:ext cx="10902666" cy="6083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13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Korzystasz z komunikatora internetowego. Dostałeś wiadomość od obcej osoby, którą poznałeś w sieci, nie znacie się ze szkoły. Proponuje Ci ona spotkanie. Pyta o Twój adres domowy. Co robisz?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podajesz adres, zapraszasz do domu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mówisz o wszystkim rodzicom, nie podajesz adresu zamieszkania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umawiasz się na spotkanie w wybranym przez Ciebie miejscu „na mieście”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69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EE623-65B1-9479-CC82-124E1326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89EC1E-F3A1-196D-234F-1496FEF6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E2B79643-0B4F-4D46-E704-DC121BCF7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EBC82A-0A75-4B3B-F645-0A9EBE8F3E6C}"/>
              </a:ext>
            </a:extLst>
          </p:cNvPr>
          <p:cNvSpPr txBox="1"/>
          <p:nvPr/>
        </p:nvSpPr>
        <p:spPr>
          <a:xfrm>
            <a:off x="350520" y="734607"/>
            <a:ext cx="11247120" cy="52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Korzystasz z komunikatora internetowego. Dostałeś wiadomość od obcej osoby, którą poznałeś w sieci,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znacie się ze szkoły. Proponuje Ci ona spotkanie. Pyta o Twój adres domowy. Co robisz?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mówisz o wszystkim rodzicom, nie podajesz adresu zamieszkania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7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7C3F4-C3DB-0D56-08F1-22979609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FBFD2E-8C2B-3B1E-9E01-B5905458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C38CC040-B3CD-3D11-EBDD-246872CA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E0B7F0B-8CE1-5529-1CB5-E02CBDCAC4D2}"/>
              </a:ext>
            </a:extLst>
          </p:cNvPr>
          <p:cNvSpPr txBox="1"/>
          <p:nvPr/>
        </p:nvSpPr>
        <p:spPr>
          <a:xfrm>
            <a:off x="542574" y="544090"/>
            <a:ext cx="11161745" cy="634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14</a:t>
            </a: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Oglądasz filmiki w Internecie. Chcesz napisać komentarz. O czym powinienem pamiętać?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mogę napisać obraźliwą wiadomość, bo wszystko mi wolno, typu: „Jesteś głupi, nic nie umiesz”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wyzywam wykonawcę i wyśmiewam jego wygląd, ubiór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piszę wiadomość w taki sposób, aby nikogo nie urazić, nawet jeśli mi się nie podobało jego wykonanie, typu: „Nie podobało mi się, powinieneś poćwiczyć. Może jakieś dodatkowe lekcje i będzie lepiej.”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82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9F706-BB8C-FF2B-0BA6-7F852D94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31176D-DC88-EBDA-79C0-DBB9607DF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518F131C-F791-768D-D08A-329F2DD9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1C18993-43BD-7DC1-8CDE-F5624F47A53F}"/>
              </a:ext>
            </a:extLst>
          </p:cNvPr>
          <p:cNvSpPr txBox="1"/>
          <p:nvPr/>
        </p:nvSpPr>
        <p:spPr>
          <a:xfrm>
            <a:off x="457200" y="544482"/>
            <a:ext cx="11049000" cy="520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Oglądasz filmiki w Internecie. Chcesz napisać komentarz. O czym powinienem pamiętać?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piszę wiadomość w taki sposób, aby nikogo nie urazić, nawet jeśli mi się nie podobało jego wykonanie, typu: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„Nie podobało mi się, powinieneś poćwiczyć. Może jakieś dodatkowe lekcje i będzie lepiej.”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80392-88F7-1D9E-4F38-0FB710FC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D4C0AA-A268-1CD5-4C68-D2A449E8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EDC1A187-D036-B65B-38BB-06EA2B7C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ED6C311-D1EC-1435-AF45-D75F9FF724E4}"/>
              </a:ext>
            </a:extLst>
          </p:cNvPr>
          <p:cNvSpPr txBox="1"/>
          <p:nvPr/>
        </p:nvSpPr>
        <p:spPr>
          <a:xfrm>
            <a:off x="518160" y="822960"/>
            <a:ext cx="11216640" cy="5143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Wymień 3 zabawy na świeżym powietrzu (na śniegu).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lepienie bałwana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budowa igloo, bazy ze śniegu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bitwa na śnieżki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wykonanie figur w śniegu (aniołki)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jazda na sankach, workach, nartach, łyżwach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zimowy spacer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42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1970E-EC96-D7AC-FC24-ADFFDDD4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E784CF-9479-333A-386F-E61B12323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9DB0537D-66F3-05CC-BCA1-42C9C786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94A4A3-77E3-750B-CF6D-24D8880FE5F8}"/>
              </a:ext>
            </a:extLst>
          </p:cNvPr>
          <p:cNvSpPr txBox="1"/>
          <p:nvPr/>
        </p:nvSpPr>
        <p:spPr>
          <a:xfrm>
            <a:off x="0" y="365125"/>
            <a:ext cx="12192000" cy="5909310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15</a:t>
            </a:r>
          </a:p>
          <a:p>
            <a:endParaRPr lang="pl-PL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Numery alarmowe. Wskaż prawidłowy numer telefonu</a:t>
            </a:r>
          </a:p>
          <a:p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instytucji.</a:t>
            </a:r>
          </a:p>
          <a:p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Policja - 997, </a:t>
            </a:r>
            <a:endParaRPr lang="pl-PL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Straż Pożarna – 999, </a:t>
            </a:r>
            <a:endParaRPr lang="pl-PL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Pogotowanie Ratunkowe – 998,</a:t>
            </a:r>
            <a:endParaRPr lang="pl-PL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 alarmowy – 112</a:t>
            </a:r>
          </a:p>
          <a:p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Policja - 998,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Straż Pożarna – 999,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Pogotowanie Ratunkowe – 997,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 alarmowy - 112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Policja - 997, 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Straż Pożarna – 998, 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Pogotowanie Ratunkowe – 999,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 alarmowy - 112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23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86B4B-09F2-2726-7846-444A52B1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`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A1C143-6323-68F3-D625-6F9A058B8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216CCE39-5836-7666-7EE4-2A86C464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23165C8-9088-A3B2-4275-A8A087B9D517}"/>
              </a:ext>
            </a:extLst>
          </p:cNvPr>
          <p:cNvSpPr txBox="1"/>
          <p:nvPr/>
        </p:nvSpPr>
        <p:spPr>
          <a:xfrm>
            <a:off x="716280" y="1027906"/>
            <a:ext cx="10515600" cy="5464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Numery alarmowe. Wskaż prawidłowy numer telefonu</a:t>
            </a:r>
          </a:p>
          <a:p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instytucji.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Policja - 997, 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Straż Pożarna – 998, 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Pogotowanie Ratunkowe – 999,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 alarmowy - 112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25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C6D71-3AE5-9F07-6FC6-24792AE0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4D6E09C-7D17-469F-7F10-6AE2F9C05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8680" cy="68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2CA54-1E02-0A95-42EE-A4A54BD1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644D09-4103-B769-6739-FFF4F9B3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65265316-DD2D-524F-9E9D-A7EA1FA39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AA55A34-023C-0C7A-D09B-967C51380D36}"/>
              </a:ext>
            </a:extLst>
          </p:cNvPr>
          <p:cNvSpPr txBox="1"/>
          <p:nvPr/>
        </p:nvSpPr>
        <p:spPr>
          <a:xfrm>
            <a:off x="609600" y="365125"/>
            <a:ext cx="8734852" cy="518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Ferie zimowe to?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czas wypoczynku dla dzieci od szkoły, wyjazdów, zabaw, rozwijania zainteresowań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nazwa miejscowości górskiej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zimowa fotografia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1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D1023-CFF7-2E67-DBE1-6AA0961D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485E1C-9C6E-1456-2F35-C31C3F95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8A7B840A-9C56-2580-932E-0F6C2303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3EAF0CA-90AF-9D6F-31F6-BCABE8966858}"/>
              </a:ext>
            </a:extLst>
          </p:cNvPr>
          <p:cNvSpPr txBox="1"/>
          <p:nvPr/>
        </p:nvSpPr>
        <p:spPr>
          <a:xfrm>
            <a:off x="487680" y="850473"/>
            <a:ext cx="9250680" cy="476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Ferie zimowe to?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czas wypoczynku dla dzieci od szkoły, wyjazdów, zabaw, rozwijania zainteresowań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0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A3472-8CFA-90AD-813B-436AAF90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8D5F1E-6018-3388-08F4-DF97A4DD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F052FAC-63DB-AC1F-B412-1F1480E7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3356320-A0D6-33F4-5FCC-24C5B3780192}"/>
              </a:ext>
            </a:extLst>
          </p:cNvPr>
          <p:cNvSpPr txBox="1"/>
          <p:nvPr/>
        </p:nvSpPr>
        <p:spPr>
          <a:xfrm>
            <a:off x="838200" y="681037"/>
            <a:ext cx="8650255" cy="4736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Zadbaj, aby Twoje ferie były?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bezpiecznie i aktywnie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bezpiecznie i leniwie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leniwie i niebezpiecznie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6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19887B-6A5B-B056-B995-B7FC4963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2D9B2-3F90-D9C8-3456-39A53DCD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24E737F1-B71A-39E2-9038-5BA1A856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AEC4D2B-C50D-4903-01D8-9D9FB9FD8CCC}"/>
              </a:ext>
            </a:extLst>
          </p:cNvPr>
          <p:cNvSpPr txBox="1"/>
          <p:nvPr/>
        </p:nvSpPr>
        <p:spPr>
          <a:xfrm>
            <a:off x="716280" y="898961"/>
            <a:ext cx="9006840" cy="425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Zadbaj, aby Twoje ferie były?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bezpiecznie i aktywnie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0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395C4-0BB9-085C-EC77-3817E6F7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F67DA-8279-7BA9-FABD-61035FD0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8E59734B-11CB-FA55-CC60-C72590A6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15BBE8-17AB-CDD1-D229-729B1F913771}"/>
              </a:ext>
            </a:extLst>
          </p:cNvPr>
          <p:cNvSpPr txBox="1"/>
          <p:nvPr/>
        </p:nvSpPr>
        <p:spPr>
          <a:xfrm>
            <a:off x="532622" y="365125"/>
            <a:ext cx="10943098" cy="412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4</a:t>
            </a:r>
            <a:endParaRPr lang="pl-PL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W co mogę celować śnieżką w drugą osobę?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oko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w nogi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w głowę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0E992-7FF3-CE6D-D196-182725F3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FF700-0A91-31F1-9D06-F688E16C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FF9BD5E6-C8E6-CC78-C729-6B4B36D92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34E6F45-55F8-82E6-78E6-6E1B5A3F4283}"/>
              </a:ext>
            </a:extLst>
          </p:cNvPr>
          <p:cNvSpPr txBox="1"/>
          <p:nvPr/>
        </p:nvSpPr>
        <p:spPr>
          <a:xfrm>
            <a:off x="533400" y="681037"/>
            <a:ext cx="8503920" cy="5440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W co mogę celować śnieżką w drugą osobę?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Prawidłowa odpowiedź na pytanie brzmi: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w nogi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52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1267</Words>
  <Application>Microsoft Office PowerPoint</Application>
  <PresentationFormat>Panoramiczny</PresentationFormat>
  <Paragraphs>243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`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Socha-Krakowska</dc:creator>
  <cp:lastModifiedBy>Aleksandra Socha-Krakowska</cp:lastModifiedBy>
  <cp:revision>10</cp:revision>
  <dcterms:created xsi:type="dcterms:W3CDTF">2023-01-24T15:31:24Z</dcterms:created>
  <dcterms:modified xsi:type="dcterms:W3CDTF">2023-01-24T18:32:45Z</dcterms:modified>
</cp:coreProperties>
</file>