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D0D4D5"/>
          </a:solidFill>
        </a:fill>
      </a:tcStyle>
    </a:wholeTbl>
    <a:band2H>
      <a:tcTxStyle b="def" i="def"/>
      <a:tcStyle>
        <a:tcBdr/>
        <a:fill>
          <a:solidFill>
            <a:srgbClr val="E9EBEB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381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381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ECDCCD"/>
          </a:solidFill>
        </a:fill>
      </a:tcStyle>
    </a:wholeTbl>
    <a:band2H>
      <a:tcTxStyle b="def" i="def"/>
      <a:tcStyle>
        <a:tcBdr/>
        <a:fill>
          <a:solidFill>
            <a:srgbClr val="F6EEE8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381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381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D8CFD0"/>
          </a:solidFill>
        </a:fill>
      </a:tcStyle>
    </a:wholeTbl>
    <a:band2H>
      <a:tcTxStyle b="def" i="def"/>
      <a:tcStyle>
        <a:tcBdr/>
        <a:fill>
          <a:solidFill>
            <a:srgbClr val="ECE9E9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381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381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AEA"/>
          </a:solidFill>
        </a:fill>
      </a:tcStyle>
    </a:wholeTbl>
    <a:band2H>
      <a:tcTxStyle b="def" i="def"/>
      <a:tcStyle>
        <a:tcBdr/>
        <a:fill>
          <a:solidFill>
            <a:srgbClr val="092C6C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C6963"/>
              </a:solidFill>
              <a:prstDash val="solid"/>
              <a:round/>
            </a:ln>
          </a:top>
          <a:bottom>
            <a:ln w="254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92C6C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C6963"/>
              </a:solidFill>
              <a:prstDash val="solid"/>
              <a:round/>
            </a:ln>
          </a:top>
          <a:bottom>
            <a:ln w="254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D3D3D2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381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381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6C6963"/>
              </a:solidFill>
              <a:prstDash val="solid"/>
              <a:round/>
            </a:ln>
          </a:left>
          <a:right>
            <a:ln w="12700" cap="flat">
              <a:solidFill>
                <a:srgbClr val="6C6963"/>
              </a:solidFill>
              <a:prstDash val="solid"/>
              <a:round/>
            </a:ln>
          </a:right>
          <a:top>
            <a:ln w="12700" cap="flat">
              <a:solidFill>
                <a:srgbClr val="6C6963"/>
              </a:solidFill>
              <a:prstDash val="solid"/>
              <a:round/>
            </a:ln>
          </a:top>
          <a:bottom>
            <a:ln w="127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solidFill>
                <a:srgbClr val="6C6963"/>
              </a:solidFill>
              <a:prstDash val="solid"/>
              <a:round/>
            </a:ln>
          </a:insideH>
          <a:insideV>
            <a:ln w="12700" cap="flat">
              <a:solidFill>
                <a:srgbClr val="6C6963"/>
              </a:solidFill>
              <a:prstDash val="solid"/>
              <a:round/>
            </a:ln>
          </a:insideV>
        </a:tcBdr>
        <a:fill>
          <a:solidFill>
            <a:srgbClr val="6C6963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6C6963"/>
              </a:solidFill>
              <a:prstDash val="solid"/>
              <a:round/>
            </a:ln>
          </a:left>
          <a:right>
            <a:ln w="12700" cap="flat">
              <a:solidFill>
                <a:srgbClr val="6C6963"/>
              </a:solidFill>
              <a:prstDash val="solid"/>
              <a:round/>
            </a:ln>
          </a:right>
          <a:top>
            <a:ln w="12700" cap="flat">
              <a:solidFill>
                <a:srgbClr val="6C6963"/>
              </a:solidFill>
              <a:prstDash val="solid"/>
              <a:round/>
            </a:ln>
          </a:top>
          <a:bottom>
            <a:ln w="127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solidFill>
                <a:srgbClr val="6C6963"/>
              </a:solidFill>
              <a:prstDash val="solid"/>
              <a:round/>
            </a:ln>
          </a:insideH>
          <a:insideV>
            <a:ln w="12700" cap="flat">
              <a:solidFill>
                <a:srgbClr val="6C6963"/>
              </a:solidFill>
              <a:prstDash val="solid"/>
              <a:round/>
            </a:ln>
          </a:insideV>
        </a:tcBdr>
        <a:fill>
          <a:solidFill>
            <a:srgbClr val="6C6963">
              <a:alpha val="20000"/>
            </a:srgbClr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6C6963"/>
              </a:solidFill>
              <a:prstDash val="solid"/>
              <a:round/>
            </a:ln>
          </a:left>
          <a:right>
            <a:ln w="12700" cap="flat">
              <a:solidFill>
                <a:srgbClr val="6C6963"/>
              </a:solidFill>
              <a:prstDash val="solid"/>
              <a:round/>
            </a:ln>
          </a:right>
          <a:top>
            <a:ln w="50800" cap="flat">
              <a:solidFill>
                <a:srgbClr val="6C6963"/>
              </a:solidFill>
              <a:prstDash val="solid"/>
              <a:round/>
            </a:ln>
          </a:top>
          <a:bottom>
            <a:ln w="127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solidFill>
                <a:srgbClr val="6C6963"/>
              </a:solidFill>
              <a:prstDash val="solid"/>
              <a:round/>
            </a:ln>
          </a:insideH>
          <a:insideV>
            <a:ln w="12700" cap="flat">
              <a:solidFill>
                <a:srgbClr val="6C696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6C6963"/>
              </a:solidFill>
              <a:prstDash val="solid"/>
              <a:round/>
            </a:ln>
          </a:left>
          <a:right>
            <a:ln w="12700" cap="flat">
              <a:solidFill>
                <a:srgbClr val="6C6963"/>
              </a:solidFill>
              <a:prstDash val="solid"/>
              <a:round/>
            </a:ln>
          </a:right>
          <a:top>
            <a:ln w="12700" cap="flat">
              <a:solidFill>
                <a:srgbClr val="6C6963"/>
              </a:solidFill>
              <a:prstDash val="solid"/>
              <a:round/>
            </a:ln>
          </a:top>
          <a:bottom>
            <a:ln w="254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solidFill>
                <a:srgbClr val="6C6963"/>
              </a:solidFill>
              <a:prstDash val="solid"/>
              <a:round/>
            </a:ln>
          </a:insideH>
          <a:insideV>
            <a:ln w="12700" cap="flat">
              <a:solidFill>
                <a:srgbClr val="6C696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adpis a podnadpi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atherbooktypeembellishgld.pdf" descr="leatherbooktypeembellishgl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15700" y="6972300"/>
            <a:ext cx="2771879" cy="431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 názvu"/>
          <p:cNvSpPr txBox="1"/>
          <p:nvPr>
            <p:ph type="title"/>
          </p:nvPr>
        </p:nvSpPr>
        <p:spPr>
          <a:xfrm>
            <a:off x="3175000" y="2857500"/>
            <a:ext cx="19050000" cy="3556000"/>
          </a:xfrm>
          <a:prstGeom prst="rect">
            <a:avLst/>
          </a:prstGeom>
          <a:effectLst>
            <a:outerShdw sx="100000" sy="100000" kx="0" ky="0" algn="b" rotWithShape="0" blurRad="25400" dist="38100" dir="2700000">
              <a:srgbClr val="6D625D">
                <a:alpha val="90000"/>
              </a:srgbClr>
            </a:outerShdw>
          </a:effectLst>
        </p:spPr>
        <p:txBody>
          <a:bodyPr anchor="b"/>
          <a:lstStyle>
            <a:lvl1pPr>
              <a:defRPr sz="10800">
                <a:solidFill>
                  <a:srgbClr val="BEA56D"/>
                </a:solidFill>
                <a:effectLst>
                  <a:outerShdw sx="100000" sy="100000" kx="0" ky="0" algn="b" rotWithShape="0" blurRad="38100" dist="25400" dir="15900000">
                    <a:srgbClr val="000000">
                      <a:alpha val="90000"/>
                    </a:srgbClr>
                  </a:outerShdw>
                </a:effectLst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13" name="Text úrovne 1…"/>
          <p:cNvSpPr txBox="1"/>
          <p:nvPr>
            <p:ph type="body" sz="quarter" idx="1"/>
          </p:nvPr>
        </p:nvSpPr>
        <p:spPr>
          <a:xfrm>
            <a:off x="3175000" y="7747000"/>
            <a:ext cx="19050000" cy="2540000"/>
          </a:xfrm>
          <a:prstGeom prst="rect">
            <a:avLst/>
          </a:prstGeom>
          <a:effectLst>
            <a:outerShdw sx="100000" sy="100000" kx="0" ky="0" algn="b" rotWithShape="0" blurRad="25400" dist="38100" dir="2700000">
              <a:srgbClr val="6D625D">
                <a:alpha val="9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70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4" name="Číslo snímky"/>
          <p:cNvSpPr txBox="1"/>
          <p:nvPr>
            <p:ph type="sldNum" sz="quarter" idx="2"/>
          </p:nvPr>
        </p:nvSpPr>
        <p:spPr>
          <a:xfrm>
            <a:off x="12419693" y="12719049"/>
            <a:ext cx="419101" cy="457201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 úrovne 1…"/>
          <p:cNvSpPr txBox="1"/>
          <p:nvPr>
            <p:ph type="body" sz="quarter" idx="1"/>
          </p:nvPr>
        </p:nvSpPr>
        <p:spPr>
          <a:xfrm>
            <a:off x="2374900" y="8980351"/>
            <a:ext cx="19621500" cy="69850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i="1" sz="4200"/>
            </a:lvl1pPr>
            <a:lvl2pPr marL="1200150" indent="-514350" algn="ctr">
              <a:spcBef>
                <a:spcPts val="0"/>
              </a:spcBef>
              <a:buBlip>
                <a:blip r:embed="rId2"/>
              </a:buBlip>
              <a:defRPr i="1" sz="4200"/>
            </a:lvl2pPr>
            <a:lvl3pPr marL="1885950" indent="-514350" algn="ctr">
              <a:spcBef>
                <a:spcPts val="0"/>
              </a:spcBef>
              <a:buBlip>
                <a:blip r:embed="rId2"/>
              </a:buBlip>
              <a:defRPr i="1" sz="4200"/>
            </a:lvl3pPr>
            <a:lvl4pPr marL="2571750" indent="-514350" algn="ctr">
              <a:spcBef>
                <a:spcPts val="0"/>
              </a:spcBef>
              <a:buBlip>
                <a:blip r:embed="rId2"/>
              </a:buBlip>
              <a:defRPr i="1" sz="4200"/>
            </a:lvl4pPr>
            <a:lvl5pPr marL="3257550" indent="-514350" algn="ctr">
              <a:spcBef>
                <a:spcPts val="0"/>
              </a:spcBef>
              <a:buBlip>
                <a:blip r:embed="rId2"/>
              </a:buBlip>
              <a:defRPr i="1" sz="4200"/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96" name="„Sem zadajte citát.“"/>
          <p:cNvSpPr txBox="1"/>
          <p:nvPr>
            <p:ph type="body" sz="quarter" idx="21"/>
          </p:nvPr>
        </p:nvSpPr>
        <p:spPr>
          <a:xfrm>
            <a:off x="2387600" y="6070600"/>
            <a:ext cx="19621500" cy="8763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300"/>
              </a:spcBef>
              <a:buSzTx/>
              <a:buNone/>
              <a:defRPr i="1" sz="5400"/>
            </a:pPr>
          </a:p>
        </p:txBody>
      </p:sp>
      <p:sp>
        <p:nvSpPr>
          <p:cNvPr id="97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Čiernobiela fotka skalnatého pobrežia"/>
          <p:cNvSpPr/>
          <p:nvPr>
            <p:ph type="pic" idx="21"/>
          </p:nvPr>
        </p:nvSpPr>
        <p:spPr>
          <a:xfrm>
            <a:off x="-100667" y="-1981200"/>
            <a:ext cx="24601224" cy="16408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nútro preba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Čiernobiela fotka skalnatého pobrežia"/>
          <p:cNvSpPr/>
          <p:nvPr>
            <p:ph type="pic" idx="21"/>
          </p:nvPr>
        </p:nvSpPr>
        <p:spPr>
          <a:xfrm>
            <a:off x="3850764" y="-260765"/>
            <a:ext cx="16622965" cy="110871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ext názvu"/>
          <p:cNvSpPr txBox="1"/>
          <p:nvPr>
            <p:ph type="title"/>
          </p:nvPr>
        </p:nvSpPr>
        <p:spPr>
          <a:xfrm>
            <a:off x="2044700" y="9779000"/>
            <a:ext cx="20320000" cy="1905000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23" name="Text úrovne 1…"/>
          <p:cNvSpPr txBox="1"/>
          <p:nvPr>
            <p:ph type="body" sz="quarter" idx="1"/>
          </p:nvPr>
        </p:nvSpPr>
        <p:spPr>
          <a:xfrm>
            <a:off x="2044700" y="11684000"/>
            <a:ext cx="203200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i="1" sz="4800"/>
            </a:lvl1pPr>
            <a:lvl2pPr marL="0" indent="0" algn="ctr">
              <a:spcBef>
                <a:spcPts val="0"/>
              </a:spcBef>
              <a:buSzTx/>
              <a:buNone/>
              <a:defRPr i="1" sz="4800"/>
            </a:lvl2pPr>
            <a:lvl3pPr marL="0" indent="0" algn="ctr">
              <a:spcBef>
                <a:spcPts val="0"/>
              </a:spcBef>
              <a:buSzTx/>
              <a:buNone/>
              <a:defRPr i="1" sz="4800"/>
            </a:lvl3pPr>
            <a:lvl4pPr marL="0" indent="0" algn="ctr">
              <a:spcBef>
                <a:spcPts val="0"/>
              </a:spcBef>
              <a:buSzTx/>
              <a:buNone/>
              <a:defRPr i="1" sz="4800"/>
            </a:lvl4pPr>
            <a:lvl5pPr marL="0" indent="0" algn="ctr">
              <a:spcBef>
                <a:spcPts val="0"/>
              </a:spcBef>
              <a:buSzTx/>
              <a:buNone/>
              <a:defRPr i="1" sz="4800"/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24" name="Číslo snímky"/>
          <p:cNvSpPr txBox="1"/>
          <p:nvPr>
            <p:ph type="sldNum" sz="quarter" idx="2"/>
          </p:nvPr>
        </p:nvSpPr>
        <p:spPr>
          <a:xfrm>
            <a:off x="11969750" y="12890499"/>
            <a:ext cx="419101" cy="457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ov – s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názvu"/>
          <p:cNvSpPr txBox="1"/>
          <p:nvPr>
            <p:ph type="title"/>
          </p:nvPr>
        </p:nvSpPr>
        <p:spPr>
          <a:xfrm>
            <a:off x="2032000" y="5270500"/>
            <a:ext cx="20320000" cy="3175000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32" name="Číslo snímky"/>
          <p:cNvSpPr txBox="1"/>
          <p:nvPr>
            <p:ph type="sldNum" sz="quarter" idx="2"/>
          </p:nvPr>
        </p:nvSpPr>
        <p:spPr>
          <a:xfrm>
            <a:off x="11969750" y="12706349"/>
            <a:ext cx="419101" cy="457201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 –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leatherbooktypeembellishgry.pdf" descr="leatherbooktypeembellishg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5425" y="6920086"/>
            <a:ext cx="2771879" cy="431802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Čiernobiela fotka skalnatého pobrežia"/>
          <p:cNvSpPr/>
          <p:nvPr>
            <p:ph type="pic" idx="21"/>
          </p:nvPr>
        </p:nvSpPr>
        <p:spPr>
          <a:xfrm>
            <a:off x="11016968" y="2088582"/>
            <a:ext cx="14354840" cy="9574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1" name="Text názvu"/>
          <p:cNvSpPr txBox="1"/>
          <p:nvPr>
            <p:ph type="title"/>
          </p:nvPr>
        </p:nvSpPr>
        <p:spPr>
          <a:xfrm>
            <a:off x="762000" y="2070100"/>
            <a:ext cx="12065000" cy="44069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42" name="Text úrovne 1…"/>
          <p:cNvSpPr txBox="1"/>
          <p:nvPr>
            <p:ph type="body" sz="quarter" idx="1"/>
          </p:nvPr>
        </p:nvSpPr>
        <p:spPr>
          <a:xfrm>
            <a:off x="762000" y="7810500"/>
            <a:ext cx="12065000" cy="379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4800"/>
            </a:lvl1pPr>
            <a:lvl2pPr marL="0" indent="0" algn="ctr">
              <a:spcBef>
                <a:spcPts val="0"/>
              </a:spcBef>
              <a:buSzTx/>
              <a:buNone/>
              <a:defRPr i="1" sz="4800"/>
            </a:lvl2pPr>
            <a:lvl3pPr marL="0" indent="0" algn="ctr">
              <a:spcBef>
                <a:spcPts val="0"/>
              </a:spcBef>
              <a:buSzTx/>
              <a:buNone/>
              <a:defRPr i="1" sz="4800"/>
            </a:lvl3pPr>
            <a:lvl4pPr marL="0" indent="0" algn="ctr">
              <a:spcBef>
                <a:spcPts val="0"/>
              </a:spcBef>
              <a:buSzTx/>
              <a:buNone/>
              <a:defRPr i="1" sz="4800"/>
            </a:lvl4pPr>
            <a:lvl5pPr marL="0" indent="0" algn="ctr">
              <a:spcBef>
                <a:spcPts val="0"/>
              </a:spcBef>
              <a:buSzTx/>
              <a:buNone/>
              <a:defRPr i="1" sz="4800"/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43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ov – 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51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dpis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59" name="Text úrovne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60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dpis, odrážky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Čiernobiela fotka skalnatého pobrežia"/>
          <p:cNvSpPr/>
          <p:nvPr>
            <p:ph type="pic" sz="half" idx="21"/>
          </p:nvPr>
        </p:nvSpPr>
        <p:spPr>
          <a:xfrm>
            <a:off x="10123995" y="3094122"/>
            <a:ext cx="13830302" cy="922446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69" name="Text úrovne 1…"/>
          <p:cNvSpPr txBox="1"/>
          <p:nvPr>
            <p:ph type="body" sz="half" idx="1"/>
          </p:nvPr>
        </p:nvSpPr>
        <p:spPr>
          <a:xfrm>
            <a:off x="2032000" y="3175000"/>
            <a:ext cx="9525000" cy="9017000"/>
          </a:xfrm>
          <a:prstGeom prst="rect">
            <a:avLst/>
          </a:prstGeom>
        </p:spPr>
        <p:txBody>
          <a:bodyPr/>
          <a:lstStyle>
            <a:lvl1pPr marL="596900" indent="-596900">
              <a:spcBef>
                <a:spcPts val="5500"/>
              </a:spcBef>
              <a:buBlip>
                <a:blip r:embed="rId2"/>
              </a:buBlip>
              <a:defRPr sz="4200"/>
            </a:lvl1pPr>
            <a:lvl2pPr marL="1193800" indent="-596900">
              <a:spcBef>
                <a:spcPts val="5500"/>
              </a:spcBef>
              <a:buBlip>
                <a:blip r:embed="rId2"/>
              </a:buBlip>
              <a:defRPr sz="4200"/>
            </a:lvl2pPr>
            <a:lvl3pPr marL="1790700" indent="-596900">
              <a:spcBef>
                <a:spcPts val="5500"/>
              </a:spcBef>
              <a:buBlip>
                <a:blip r:embed="rId2"/>
              </a:buBlip>
              <a:defRPr sz="4200"/>
            </a:lvl3pPr>
            <a:lvl4pPr marL="2387600" indent="-596900">
              <a:spcBef>
                <a:spcPts val="5500"/>
              </a:spcBef>
              <a:buBlip>
                <a:blip r:embed="rId2"/>
              </a:buBlip>
              <a:defRPr sz="4200"/>
            </a:lvl4pPr>
            <a:lvl5pPr marL="2984500" indent="-596900">
              <a:spcBef>
                <a:spcPts val="55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70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úrovne 1…"/>
          <p:cNvSpPr txBox="1"/>
          <p:nvPr>
            <p:ph type="body" idx="1"/>
          </p:nvPr>
        </p:nvSpPr>
        <p:spPr>
          <a:xfrm>
            <a:off x="2032000" y="1778000"/>
            <a:ext cx="20320000" cy="1016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78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y –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Čiernobiela fotka skalnatého pobrežia"/>
          <p:cNvSpPr/>
          <p:nvPr>
            <p:ph type="pic" idx="21"/>
          </p:nvPr>
        </p:nvSpPr>
        <p:spPr>
          <a:xfrm>
            <a:off x="-1701800" y="755815"/>
            <a:ext cx="17883053" cy="119275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Čiernobiela fotka kľukatiacej sa rieky s kopcami v pozadí"/>
          <p:cNvSpPr/>
          <p:nvPr>
            <p:ph type="pic" sz="quarter" idx="22"/>
          </p:nvPr>
        </p:nvSpPr>
        <p:spPr>
          <a:xfrm>
            <a:off x="13677900" y="863600"/>
            <a:ext cx="8940800" cy="64408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Čiernobiela fotka skalného oblúka v Národnom parku Joshua Tree v Kalifornii"/>
          <p:cNvSpPr/>
          <p:nvPr>
            <p:ph type="pic" sz="half" idx="23"/>
          </p:nvPr>
        </p:nvSpPr>
        <p:spPr>
          <a:xfrm>
            <a:off x="12179300" y="5764607"/>
            <a:ext cx="10655300" cy="7103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/>
          <p:nvPr>
            <p:ph type="title"/>
          </p:nvPr>
        </p:nvSpPr>
        <p:spPr>
          <a:xfrm>
            <a:off x="2032000" y="558800"/>
            <a:ext cx="203200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3" name="Text úrovne 1…"/>
          <p:cNvSpPr txBox="1"/>
          <p:nvPr>
            <p:ph type="body" idx="1"/>
          </p:nvPr>
        </p:nvSpPr>
        <p:spPr>
          <a:xfrm>
            <a:off x="2032000" y="3810000"/>
            <a:ext cx="20320000" cy="825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4" name="Číslo snímky"/>
          <p:cNvSpPr txBox="1"/>
          <p:nvPr>
            <p:ph type="sldNum" sz="quarter" idx="2"/>
          </p:nvPr>
        </p:nvSpPr>
        <p:spPr>
          <a:xfrm>
            <a:off x="11969750" y="12725399"/>
            <a:ext cx="419101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1pPr>
      <a:lvl2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2pPr>
      <a:lvl3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3pPr>
      <a:lvl4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4pPr>
      <a:lvl5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5pPr>
      <a:lvl6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6pPr>
      <a:lvl7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7pPr>
      <a:lvl8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8pPr>
      <a:lvl9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9pPr>
    </p:titleStyle>
    <p:bodyStyle>
      <a:lvl1pPr marL="6858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13716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20574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27432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34290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41148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48006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54864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61722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600" u="none"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DD a DSS Senium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DD a DSS Senium </a:t>
            </a:r>
          </a:p>
          <a:p>
            <a:pPr/>
            <a:r>
              <a:t>a naši siedmaci</a:t>
            </a:r>
          </a:p>
        </p:txBody>
      </p:sp>
      <p:sp>
        <p:nvSpPr>
          <p:cNvPr id="122" name="Ďakujeme za možnosť byť dobrovoľníkmi a spríjemniť čas ľuďom, ktorým stačí tak málo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Ďakujeme za možnosť byť dobrovoľníkmi a spríjemniť čas ľuďom, ktorým stačí tak málo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Čiernobiela fotka skalnatého pobrežia" descr="Čiernobiela fotka skalnatého pobrežia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068300" y="2070100"/>
            <a:ext cx="10198100" cy="9563100"/>
          </a:xfrm>
          <a:prstGeom prst="rect">
            <a:avLst/>
          </a:prstGeom>
        </p:spPr>
      </p:pic>
      <p:sp>
        <p:nvSpPr>
          <p:cNvPr id="125" name="Stretnutie v exteriéri zariadenia a spoločné h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098">
              <a:defRPr sz="9900">
                <a:effectLst>
                  <a:outerShdw sx="100000" sy="100000" kx="0" ky="0" algn="b" rotWithShape="0" blurRad="25400" dist="25146" dir="1590000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pPr/>
            <a:r>
              <a:t>Stretnutie v exteriéri zariadenia a spoločné hry</a:t>
            </a:r>
          </a:p>
        </p:txBody>
      </p:sp>
      <p:sp>
        <p:nvSpPr>
          <p:cNvPr id="126" name="Žiadne prekážky neexistujú, keď sa stretnú tí správni ľuďia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Žiadne prekážky neexistujú, keď sa stretnú tí správni ľudia.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Čiernobiela fotka kľukatiacej sa rieky s kopcami v pozadí" descr="Čiernobiela fotka kľukatiacej sa rieky s kopcami v pozadí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888017" y="1260020"/>
            <a:ext cx="10317366" cy="5857980"/>
          </a:xfrm>
          <a:prstGeom prst="rect">
            <a:avLst/>
          </a:prstGeom>
        </p:spPr>
      </p:pic>
      <p:pic>
        <p:nvPicPr>
          <p:cNvPr id="129" name="DSS jesen4.jpeg" descr="DSS jesen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5393" y="695034"/>
            <a:ext cx="9263707" cy="12325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DSS jesen1.jpeg" descr="DSS jesen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16919" y="7378709"/>
            <a:ext cx="7641943" cy="5743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Vianočné pečeni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Vianočné pečenie</a:t>
            </a:r>
          </a:p>
        </p:txBody>
      </p:sp>
      <p:sp>
        <p:nvSpPr>
          <p:cNvPr id="133" name="Vianoce sú sviatkom rodiny a my vieme, že práve čas Vianoc je pre ľudí bez najbližších veľmi náročný. Prišli sme so seniormi piecť medovníky a bola to skutočne paráda. Babičky, ktorých vek začínal číslicou 8 nás hravo porazili vo vyvaľkaní cesta i vykraj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Vianoce sú sviatkom rodiny a my vieme, že práve čas Vianoc je pre ľudí bez najbližších veľmi náročný. Prišli sme so seniormi piecť medovníky a bola to skutočne paráda. Babičky, ktorých vek začínal číslicou 8 nás hravo porazili vo vyvaľkaní cesta i vykrajovaní medovníkov. Máme sa čo od nich učiť. Ďakujeme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Čiernobiela fotka skalnatého pobrežia" descr="Čiernobiela fotka skalnatého pobrežia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006600" y="1116405"/>
            <a:ext cx="11341100" cy="11468102"/>
          </a:xfrm>
          <a:prstGeom prst="rect">
            <a:avLst/>
          </a:prstGeom>
        </p:spPr>
      </p:pic>
      <p:pic>
        <p:nvPicPr>
          <p:cNvPr id="136" name="Čiernobiela fotka kľukatiacej sa rieky s kopcami v pozadí" descr="Čiernobiela fotka kľukatiacej sa rieky s kopcami v pozadí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703385" y="1117600"/>
            <a:ext cx="8674102" cy="4927600"/>
          </a:xfrm>
          <a:prstGeom prst="rect">
            <a:avLst/>
          </a:prstGeom>
        </p:spPr>
      </p:pic>
      <p:pic>
        <p:nvPicPr>
          <p:cNvPr id="137" name="Čiernobiela fotka skalného oblúka v Národnom parku Joshua Tree v Kalifornii" descr="Čiernobiela fotka skalného oblúka v Národnom parku Joshua Tree v Kalifornii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703385" y="6388100"/>
            <a:ext cx="8674102" cy="619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Jarná únava je fuč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Jarná únava je fuč</a:t>
            </a:r>
          </a:p>
        </p:txBody>
      </p:sp>
      <p:sp>
        <p:nvSpPr>
          <p:cNvPr id="140" name="Opäť prišiel čas stretnutia a my sme do tašiek pobalili rôzne pomôcky a vybrali sa za našimi priatieľmi v DD a DSS Senium. Opäť sme im vyčarovali úsmev na tvári a presne to bol náš cieľ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Opäť prišiel čas stretnutia a my sme do tašiek pobalili rôzne pomôcky a vybrali sa za našimi priatieľmi v DD a DSS Senium. Opäť sme im vyčarovali úsmev na tvári a presne to bol náš cieľ.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Čiernobiela fotka skalnatého pobrežia" descr="Čiernobiela fotka skalnatého pobrežia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006600" y="1116405"/>
            <a:ext cx="11341100" cy="11468102"/>
          </a:xfrm>
          <a:prstGeom prst="rect">
            <a:avLst/>
          </a:prstGeom>
        </p:spPr>
      </p:pic>
      <p:pic>
        <p:nvPicPr>
          <p:cNvPr id="143" name="Čiernobiela fotka kľukatiacej sa rieky s kopcami v pozadí" descr="Čiernobiela fotka kľukatiacej sa rieky s kopcami v pozadí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703385" y="1117600"/>
            <a:ext cx="8674102" cy="4927600"/>
          </a:xfrm>
          <a:prstGeom prst="rect">
            <a:avLst/>
          </a:prstGeom>
        </p:spPr>
      </p:pic>
      <p:pic>
        <p:nvPicPr>
          <p:cNvPr id="144" name="Čiernobiela fotka skalného oblúka v Národnom parku Joshua Tree v Kalifornii" descr="Čiernobiela fotka skalného oblúka v Národnom parku Joshua Tree v Kalifornii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703385" y="6388100"/>
            <a:ext cx="8674102" cy="619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Čiernobiela fotka skalnatého pobrežia" descr="Čiernobiela fotka skalnatého pobrežia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006600" y="1116405"/>
            <a:ext cx="11341100" cy="11468102"/>
          </a:xfrm>
          <a:prstGeom prst="rect">
            <a:avLst/>
          </a:prstGeom>
        </p:spPr>
      </p:pic>
      <p:pic>
        <p:nvPicPr>
          <p:cNvPr id="147" name="DSS3.jpeg" descr="DSS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02699" y="1093531"/>
            <a:ext cx="8431443" cy="11241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Ďakujeme za možnosť byť užitoční, nečítať o dobrovoľníctve v učebnici, ale môcť byť dobrovoľníkom. Tešíme sa na ďalšie stretnut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069">
              <a:defRPr sz="7000">
                <a:effectLst>
                  <a:outerShdw sx="100000" sy="100000" kx="0" ky="0" algn="b" rotWithShape="0" blurRad="12700" dist="17780" dir="1590000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pPr/>
            <a:r>
              <a:t>Ďakujeme za možnosť byť užitoční, nečítať o dobrovoľníctve v učebnici, ale môcť byť dobrovoľníkom. Tešíme sa na ďalšie stretnutia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therBook">
  <a:themeElements>
    <a:clrScheme name="LeatherBook">
      <a:dk1>
        <a:srgbClr val="6C6963"/>
      </a:dk1>
      <a:lt1>
        <a:srgbClr val="092A6C"/>
      </a:lt1>
      <a:dk2>
        <a:srgbClr val="A7A7A7"/>
      </a:dk2>
      <a:lt2>
        <a:srgbClr val="535353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2C6C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therBook">
  <a:themeElements>
    <a:clrScheme name="LeatherBoo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2C6C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