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58179"/>
            <a:ext cx="8337176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274638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1513" y="1600200"/>
            <a:ext cx="54752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</a:defRPr>
            </a:lvl1pPr>
          </a:lstStyle>
          <a:p>
            <a:fld id="{6729B83A-9E03-40C4-A55C-D0840EAF84AA}" type="datetimeFigureOut">
              <a:rPr lang="sk-SK" smtClean="0"/>
              <a:t>3. 10. 2011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</a:defRPr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</a:defRPr>
            </a:lvl1pPr>
          </a:lstStyle>
          <a:p>
            <a:fld id="{C39000D7-4509-42D1-A1F0-5E2ABDE8C9C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A141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Povrch tela živočíchov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Rohovinové útvary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1513" y="1600201"/>
            <a:ext cx="5475287" cy="2692896"/>
          </a:xfrm>
        </p:spPr>
        <p:txBody>
          <a:bodyPr/>
          <a:lstStyle/>
          <a:p>
            <a:r>
              <a:rPr lang="sk-SK" dirty="0" smtClean="0"/>
              <a:t>kopyto</a:t>
            </a:r>
          </a:p>
          <a:p>
            <a:r>
              <a:rPr lang="sk-SK" dirty="0" smtClean="0"/>
              <a:t>rohy</a:t>
            </a:r>
          </a:p>
          <a:p>
            <a:r>
              <a:rPr lang="sk-SK" dirty="0" smtClean="0"/>
              <a:t>rohovinový povlak na zobáku</a:t>
            </a:r>
          </a:p>
          <a:p>
            <a:r>
              <a:rPr lang="sk-SK" dirty="0" smtClean="0"/>
              <a:t>pazúr</a:t>
            </a:r>
          </a:p>
          <a:p>
            <a:r>
              <a:rPr lang="sk-SK" dirty="0" smtClean="0"/>
              <a:t>necht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64"/>
            <a:ext cx="496855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760" y="404664"/>
            <a:ext cx="5970240" cy="611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94" y="0"/>
            <a:ext cx="824220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25824"/>
            <a:ext cx="6948264" cy="46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Funkcia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ochranná</a:t>
            </a:r>
          </a:p>
          <a:p>
            <a:pPr lvl="0"/>
            <a:r>
              <a:rPr lang="sk-SK" dirty="0" smtClean="0"/>
              <a:t>termoregulačná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6286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Bezstavovce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povrch tvorí bunky pokožky v jednej alebo vo viacerých vrstvách</a:t>
            </a:r>
          </a:p>
          <a:p>
            <a:pPr lvl="0"/>
            <a:r>
              <a:rPr lang="sk-SK" dirty="0" smtClean="0"/>
              <a:t>môže byť spevnená </a:t>
            </a:r>
            <a:r>
              <a:rPr lang="sk-SK" dirty="0" err="1" smtClean="0"/>
              <a:t>org</a:t>
            </a:r>
            <a:r>
              <a:rPr lang="sk-SK" dirty="0" smtClean="0"/>
              <a:t>. alebo </a:t>
            </a:r>
            <a:r>
              <a:rPr lang="sk-SK" dirty="0" err="1" smtClean="0"/>
              <a:t>anorg</a:t>
            </a:r>
            <a:r>
              <a:rPr lang="sk-SK" dirty="0" smtClean="0"/>
              <a:t>. látkami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Prvoky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Povrch tela tvorí cytoplazmatická membrána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2924944"/>
            <a:ext cx="469052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/>
              <a:t>Pŕhlivce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povrch tela tvorí vonkajšia povrchová vrstva buniek, ktorá obsahuje pŕhlivé bunky, ktoré slúžia na omráčenie koristi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024336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92695"/>
            <a:ext cx="4968552" cy="565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/>
              <a:t>Ploskavce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1513" y="1600201"/>
            <a:ext cx="5475287" cy="1108720"/>
          </a:xfrm>
        </p:spPr>
        <p:txBody>
          <a:bodyPr/>
          <a:lstStyle/>
          <a:p>
            <a:pPr lvl="0"/>
            <a:r>
              <a:rPr lang="sk-SK" dirty="0" smtClean="0"/>
              <a:t>povrch pokrýva pokožka</a:t>
            </a:r>
          </a:p>
          <a:p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275856" y="2564904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A141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Obrúčkavce</a:t>
            </a: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srgbClr val="0A141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3275856" y="3717032"/>
            <a:ext cx="5475287" cy="11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k-SK" sz="2800" dirty="0">
                <a:solidFill>
                  <a:schemeClr val="bg2">
                    <a:lumMod val="10000"/>
                  </a:schemeClr>
                </a:solidFill>
              </a:rPr>
              <a:t>pokožka, ktorá vylučuje sliz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28"/>
            <a:ext cx="5112568" cy="688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Článkonožce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povrch pokrýva koža, ktorá je spevnená vrstvou </a:t>
            </a:r>
            <a:r>
              <a:rPr lang="sk-SK" dirty="0" err="1" smtClean="0"/>
              <a:t>kutikuly</a:t>
            </a:r>
            <a:endParaRPr lang="sk-SK" dirty="0" smtClean="0"/>
          </a:p>
          <a:p>
            <a:pPr lvl="0"/>
            <a:r>
              <a:rPr lang="sk-SK" dirty="0" err="1" smtClean="0"/>
              <a:t>kutikula</a:t>
            </a:r>
            <a:r>
              <a:rPr lang="sk-SK" dirty="0" smtClean="0"/>
              <a:t> vytvára vonkajšiu kostru </a:t>
            </a:r>
          </a:p>
          <a:p>
            <a:r>
              <a:rPr lang="sk-SK" dirty="0" smtClean="0"/>
              <a:t>tvrdý povrch </a:t>
            </a:r>
            <a:r>
              <a:rPr lang="sk-SK" dirty="0" err="1" smtClean="0"/>
              <a:t>kutikuly</a:t>
            </a:r>
            <a:r>
              <a:rPr lang="sk-SK" dirty="0" smtClean="0"/>
              <a:t> nedovoľuje </a:t>
            </a:r>
            <a:r>
              <a:rPr lang="sk-SK" dirty="0" err="1" smtClean="0"/>
              <a:t>článokonžcom</a:t>
            </a:r>
            <a:r>
              <a:rPr lang="sk-SK" dirty="0" smtClean="0"/>
              <a:t> rásť, preto sa počas svojho vývinu niekoľkokrát zvliekajú, kým je </a:t>
            </a:r>
            <a:r>
              <a:rPr lang="sk-SK" dirty="0" err="1" smtClean="0"/>
              <a:t>kutikula</a:t>
            </a:r>
            <a:r>
              <a:rPr lang="sk-SK" dirty="0" smtClean="0"/>
              <a:t> pružná, rastú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355976" cy="68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8316416" cy="589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26454" y="-1726455"/>
            <a:ext cx="5589240" cy="904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Stavovce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povrch tvorí viacvrstvová koža</a:t>
            </a:r>
          </a:p>
          <a:p>
            <a:pPr lvl="0"/>
            <a:r>
              <a:rPr lang="sk-SK" dirty="0" smtClean="0"/>
              <a:t>sfarbenie spôsobujú farbivá (pigmenty) uložené v koži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57813"/>
            <a:ext cx="6840760" cy="44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Kožné útvary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9" y="1600201"/>
            <a:ext cx="7643192" cy="3340968"/>
          </a:xfrm>
        </p:spPr>
        <p:txBody>
          <a:bodyPr/>
          <a:lstStyle/>
          <a:p>
            <a:pPr lvl="0">
              <a:tabLst>
                <a:tab pos="3222625" algn="l"/>
              </a:tabLst>
            </a:pPr>
            <a:r>
              <a:rPr lang="sk-SK" dirty="0" smtClean="0"/>
              <a:t>šupiny 	- ryby</a:t>
            </a:r>
            <a:r>
              <a:rPr lang="sk-SK" dirty="0" smtClean="0"/>
              <a:t>, </a:t>
            </a:r>
            <a:r>
              <a:rPr lang="sk-SK" dirty="0" smtClean="0"/>
              <a:t>plazy </a:t>
            </a:r>
            <a:endParaRPr lang="sk-SK" dirty="0" smtClean="0"/>
          </a:p>
          <a:p>
            <a:pPr lvl="0">
              <a:tabLst>
                <a:tab pos="3222625" algn="l"/>
              </a:tabLst>
            </a:pPr>
            <a:r>
              <a:rPr lang="sk-SK" dirty="0" smtClean="0"/>
              <a:t>sliznatá </a:t>
            </a:r>
            <a:r>
              <a:rPr lang="sk-SK" dirty="0" smtClean="0"/>
              <a:t>pokožka	- </a:t>
            </a:r>
            <a:r>
              <a:rPr lang="sk-SK" dirty="0" smtClean="0"/>
              <a:t>obojživelníky</a:t>
            </a:r>
          </a:p>
          <a:p>
            <a:pPr lvl="0">
              <a:tabLst>
                <a:tab pos="3222625" algn="l"/>
              </a:tabLst>
            </a:pPr>
            <a:r>
              <a:rPr lang="sk-SK" dirty="0" smtClean="0"/>
              <a:t>perie 	- vtáky</a:t>
            </a:r>
          </a:p>
          <a:p>
            <a:pPr lvl="0">
              <a:tabLst>
                <a:tab pos="3222625" algn="l"/>
              </a:tabLst>
            </a:pPr>
            <a:r>
              <a:rPr lang="sk-SK" dirty="0" smtClean="0"/>
              <a:t>srsť	- cicavce</a:t>
            </a:r>
          </a:p>
          <a:p>
            <a:pPr lvl="0"/>
            <a:r>
              <a:rPr lang="sk-SK" dirty="0" smtClean="0"/>
              <a:t>zvyšujú odolnosť voči vplyvom vonkajšieho prostredia a zabraňujú stratám tepla</a:t>
            </a:r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824536" cy="466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2656"/>
            <a:ext cx="6588224" cy="441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60648"/>
            <a:ext cx="5140680" cy="63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15632"/>
            <a:ext cx="8604448" cy="51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2857500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00606</Template>
  <TotalTime>53</TotalTime>
  <Words>108</Words>
  <Application>Microsoft Office PowerPoint</Application>
  <PresentationFormat>Předvádění na obrazovce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Default Design</vt:lpstr>
      <vt:lpstr>Povrch tela živočíchov</vt:lpstr>
      <vt:lpstr>Funkcia</vt:lpstr>
      <vt:lpstr>Bezstavovce</vt:lpstr>
      <vt:lpstr>Prvoky</vt:lpstr>
      <vt:lpstr>Pŕhlivce</vt:lpstr>
      <vt:lpstr>Ploskavce</vt:lpstr>
      <vt:lpstr>Článkonožce</vt:lpstr>
      <vt:lpstr>Stavovce</vt:lpstr>
      <vt:lpstr>Kožné útvary</vt:lpstr>
      <vt:lpstr>Rohovinové útvary</vt:lpstr>
    </vt:vector>
  </TitlesOfParts>
  <Company>Psychiatrická liečebňa Vajnory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Povrch tela živočíchov</dc:title>
  <dc:creator>Lukáš Šandor</dc:creator>
  <cp:lastModifiedBy>Lukáš Šandor</cp:lastModifiedBy>
  <cp:revision>6</cp:revision>
  <dcterms:created xsi:type="dcterms:W3CDTF">2011-10-03T20:11:21Z</dcterms:created>
  <dcterms:modified xsi:type="dcterms:W3CDTF">2011-10-03T21:04:59Z</dcterms:modified>
</cp:coreProperties>
</file>