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6" r:id="rId3"/>
    <p:sldId id="259" r:id="rId4"/>
    <p:sldId id="258" r:id="rId5"/>
    <p:sldId id="277" r:id="rId6"/>
    <p:sldId id="260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8C52E-4BB2-4671-BE97-BB86A445A84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53936-63AC-4E4E-9FC9-C96F0DF8C48F}">
      <dgm:prSet/>
      <dgm:spPr/>
      <dgm:t>
        <a:bodyPr/>
        <a:lstStyle/>
        <a:p>
          <a:r>
            <a:rPr lang="pl-PL" b="1" dirty="0"/>
            <a:t>Wszystkich Świętych – 1 listopada 2023r (środa)</a:t>
          </a:r>
          <a:endParaRPr lang="en-US" dirty="0"/>
        </a:p>
      </dgm:t>
    </dgm:pt>
    <dgm:pt modelId="{8E28D8F1-8EBB-4602-813E-DDBAC04BCF56}" type="parTrans" cxnId="{270D3880-9ED2-4FD5-898A-52B963A4C14D}">
      <dgm:prSet/>
      <dgm:spPr/>
      <dgm:t>
        <a:bodyPr/>
        <a:lstStyle/>
        <a:p>
          <a:endParaRPr lang="en-US"/>
        </a:p>
      </dgm:t>
    </dgm:pt>
    <dgm:pt modelId="{1785B8F3-C71C-42A7-9D15-FEA257B400DA}" type="sibTrans" cxnId="{270D3880-9ED2-4FD5-898A-52B963A4C14D}">
      <dgm:prSet/>
      <dgm:spPr/>
      <dgm:t>
        <a:bodyPr/>
        <a:lstStyle/>
        <a:p>
          <a:endParaRPr lang="en-US"/>
        </a:p>
      </dgm:t>
    </dgm:pt>
    <dgm:pt modelId="{9D406FBF-0FA2-437F-91CC-09C76236BDA0}">
      <dgm:prSet/>
      <dgm:spPr/>
      <dgm:t>
        <a:bodyPr/>
        <a:lstStyle/>
        <a:p>
          <a:r>
            <a:rPr lang="pl-PL" b="1" dirty="0"/>
            <a:t>Narodowe Święto Niepodległości – 11 listopada 2023r. (sobota)</a:t>
          </a:r>
          <a:endParaRPr lang="en-US" dirty="0"/>
        </a:p>
      </dgm:t>
    </dgm:pt>
    <dgm:pt modelId="{3EF179C2-B0D4-4C01-B27A-49C91D65DC86}" type="parTrans" cxnId="{6AC1119C-1966-415E-B898-FB9A4F4620E5}">
      <dgm:prSet/>
      <dgm:spPr/>
      <dgm:t>
        <a:bodyPr/>
        <a:lstStyle/>
        <a:p>
          <a:endParaRPr lang="en-US"/>
        </a:p>
      </dgm:t>
    </dgm:pt>
    <dgm:pt modelId="{C7888E86-D855-46DE-9827-6E644870F75E}" type="sibTrans" cxnId="{6AC1119C-1966-415E-B898-FB9A4F4620E5}">
      <dgm:prSet/>
      <dgm:spPr/>
      <dgm:t>
        <a:bodyPr/>
        <a:lstStyle/>
        <a:p>
          <a:endParaRPr lang="en-US"/>
        </a:p>
      </dgm:t>
    </dgm:pt>
    <dgm:pt modelId="{D937FD49-2DD3-4AA1-98D1-31304762888C}">
      <dgm:prSet/>
      <dgm:spPr/>
      <dgm:t>
        <a:bodyPr/>
        <a:lstStyle/>
        <a:p>
          <a:r>
            <a:rPr lang="pl-PL" b="1" dirty="0"/>
            <a:t>Boże Narodzenie – 25 – 26 grudnia 2023r. (poniedziałek, wtorek)</a:t>
          </a:r>
          <a:endParaRPr lang="en-US" dirty="0"/>
        </a:p>
      </dgm:t>
    </dgm:pt>
    <dgm:pt modelId="{90FAC691-0B67-4F38-BE13-061A1488BB66}" type="parTrans" cxnId="{1B904617-D524-472B-87D1-2FCFF02D8460}">
      <dgm:prSet/>
      <dgm:spPr/>
      <dgm:t>
        <a:bodyPr/>
        <a:lstStyle/>
        <a:p>
          <a:endParaRPr lang="en-US"/>
        </a:p>
      </dgm:t>
    </dgm:pt>
    <dgm:pt modelId="{AA321754-C45D-466B-ABEA-C35319ACA228}" type="sibTrans" cxnId="{1B904617-D524-472B-87D1-2FCFF02D8460}">
      <dgm:prSet/>
      <dgm:spPr/>
      <dgm:t>
        <a:bodyPr/>
        <a:lstStyle/>
        <a:p>
          <a:endParaRPr lang="en-US"/>
        </a:p>
      </dgm:t>
    </dgm:pt>
    <dgm:pt modelId="{491750E9-9871-4692-93D4-B1FF57236076}">
      <dgm:prSet/>
      <dgm:spPr/>
      <dgm:t>
        <a:bodyPr/>
        <a:lstStyle/>
        <a:p>
          <a:r>
            <a:rPr lang="pl-PL" b="1" dirty="0"/>
            <a:t>Nowy Rok -  1 stycznia 2024r.  (poniedziałek)</a:t>
          </a:r>
          <a:endParaRPr lang="en-US" dirty="0"/>
        </a:p>
      </dgm:t>
    </dgm:pt>
    <dgm:pt modelId="{6B4092BA-199D-4BD3-B8FD-DCEDC29F5CE5}" type="parTrans" cxnId="{6670F07D-6CBE-40BD-A45C-CA8A391D2205}">
      <dgm:prSet/>
      <dgm:spPr/>
      <dgm:t>
        <a:bodyPr/>
        <a:lstStyle/>
        <a:p>
          <a:endParaRPr lang="en-US"/>
        </a:p>
      </dgm:t>
    </dgm:pt>
    <dgm:pt modelId="{7EF98D35-A2FD-44FF-8522-614BFA46B5AC}" type="sibTrans" cxnId="{6670F07D-6CBE-40BD-A45C-CA8A391D2205}">
      <dgm:prSet/>
      <dgm:spPr/>
      <dgm:t>
        <a:bodyPr/>
        <a:lstStyle/>
        <a:p>
          <a:endParaRPr lang="en-US"/>
        </a:p>
      </dgm:t>
    </dgm:pt>
    <dgm:pt modelId="{FA9353C2-91F9-4614-B3A8-83597AB97328}">
      <dgm:prSet/>
      <dgm:spPr/>
      <dgm:t>
        <a:bodyPr/>
        <a:lstStyle/>
        <a:p>
          <a:r>
            <a:rPr lang="pl-PL" b="1" dirty="0"/>
            <a:t>Objawienie Pańskie – Trzech Króli – 6 stycznia 2024r. (sobota)</a:t>
          </a:r>
          <a:endParaRPr lang="en-US" dirty="0"/>
        </a:p>
      </dgm:t>
    </dgm:pt>
    <dgm:pt modelId="{FB9781C7-EE91-4074-BEC3-F60962D405F2}" type="parTrans" cxnId="{3B30390E-6449-474C-BBB6-9C3F0DD415F6}">
      <dgm:prSet/>
      <dgm:spPr/>
      <dgm:t>
        <a:bodyPr/>
        <a:lstStyle/>
        <a:p>
          <a:endParaRPr lang="en-US"/>
        </a:p>
      </dgm:t>
    </dgm:pt>
    <dgm:pt modelId="{00AA9FC7-7E04-4DB9-97EA-DE5320AED902}" type="sibTrans" cxnId="{3B30390E-6449-474C-BBB6-9C3F0DD415F6}">
      <dgm:prSet/>
      <dgm:spPr/>
      <dgm:t>
        <a:bodyPr/>
        <a:lstStyle/>
        <a:p>
          <a:endParaRPr lang="en-US"/>
        </a:p>
      </dgm:t>
    </dgm:pt>
    <dgm:pt modelId="{FA017BB0-8727-4A87-A2CB-748010A8E7D6}">
      <dgm:prSet/>
      <dgm:spPr/>
      <dgm:t>
        <a:bodyPr/>
        <a:lstStyle/>
        <a:p>
          <a:r>
            <a:rPr lang="pl-PL" b="1" dirty="0"/>
            <a:t>Wielkanoc – 31 marca – 1 kwietnia 2024r. (niedziela, poniedziałek)</a:t>
          </a:r>
          <a:endParaRPr lang="en-US" dirty="0"/>
        </a:p>
      </dgm:t>
    </dgm:pt>
    <dgm:pt modelId="{F7C7BD4C-07D3-4DDD-BAB6-354936A5BEE5}" type="parTrans" cxnId="{CE9C50C5-A1D5-4CE3-91E4-FBAAEE2AB627}">
      <dgm:prSet/>
      <dgm:spPr/>
      <dgm:t>
        <a:bodyPr/>
        <a:lstStyle/>
        <a:p>
          <a:endParaRPr lang="en-US"/>
        </a:p>
      </dgm:t>
    </dgm:pt>
    <dgm:pt modelId="{603F9FF8-8406-44AE-84A2-E026A55932EF}" type="sibTrans" cxnId="{CE9C50C5-A1D5-4CE3-91E4-FBAAEE2AB627}">
      <dgm:prSet/>
      <dgm:spPr/>
      <dgm:t>
        <a:bodyPr/>
        <a:lstStyle/>
        <a:p>
          <a:endParaRPr lang="en-US"/>
        </a:p>
      </dgm:t>
    </dgm:pt>
    <dgm:pt modelId="{4132B2C7-DF29-4FC2-AA65-23E96F53BDA6}">
      <dgm:prSet/>
      <dgm:spPr/>
      <dgm:t>
        <a:bodyPr/>
        <a:lstStyle/>
        <a:p>
          <a:r>
            <a:rPr lang="pl-PL" b="1" dirty="0"/>
            <a:t>Święto Pracy – 1 maja 2024r. (środa) </a:t>
          </a:r>
          <a:endParaRPr lang="en-US" dirty="0"/>
        </a:p>
      </dgm:t>
    </dgm:pt>
    <dgm:pt modelId="{FB599D55-9DA5-425E-8E97-6CFABD1D3069}" type="parTrans" cxnId="{35742341-1678-4CD7-BEC3-9BE9D9B16DDC}">
      <dgm:prSet/>
      <dgm:spPr/>
      <dgm:t>
        <a:bodyPr/>
        <a:lstStyle/>
        <a:p>
          <a:endParaRPr lang="en-US"/>
        </a:p>
      </dgm:t>
    </dgm:pt>
    <dgm:pt modelId="{13991D78-E152-44A5-804B-8D568D18B617}" type="sibTrans" cxnId="{35742341-1678-4CD7-BEC3-9BE9D9B16DDC}">
      <dgm:prSet/>
      <dgm:spPr/>
      <dgm:t>
        <a:bodyPr/>
        <a:lstStyle/>
        <a:p>
          <a:endParaRPr lang="en-US"/>
        </a:p>
      </dgm:t>
    </dgm:pt>
    <dgm:pt modelId="{7D4B61C6-B11B-4421-9743-191401035F16}">
      <dgm:prSet/>
      <dgm:spPr/>
      <dgm:t>
        <a:bodyPr/>
        <a:lstStyle/>
        <a:p>
          <a:r>
            <a:rPr lang="pl-PL" b="1" dirty="0"/>
            <a:t>Święto Konstytucji 3 Maja – 3 maja 2024r. (piątek)</a:t>
          </a:r>
          <a:endParaRPr lang="en-US" dirty="0"/>
        </a:p>
      </dgm:t>
    </dgm:pt>
    <dgm:pt modelId="{E25EA46C-587A-4DAC-BCB2-A618AE56321A}" type="parTrans" cxnId="{D4A01956-01A9-492A-A1BF-C2010331B375}">
      <dgm:prSet/>
      <dgm:spPr/>
      <dgm:t>
        <a:bodyPr/>
        <a:lstStyle/>
        <a:p>
          <a:endParaRPr lang="en-US"/>
        </a:p>
      </dgm:t>
    </dgm:pt>
    <dgm:pt modelId="{09489173-FA7F-4012-9002-B932122EBB92}" type="sibTrans" cxnId="{D4A01956-01A9-492A-A1BF-C2010331B375}">
      <dgm:prSet/>
      <dgm:spPr/>
      <dgm:t>
        <a:bodyPr/>
        <a:lstStyle/>
        <a:p>
          <a:endParaRPr lang="en-US"/>
        </a:p>
      </dgm:t>
    </dgm:pt>
    <dgm:pt modelId="{0B18B1CE-FC47-447D-A2F7-E5800327DCD3}">
      <dgm:prSet/>
      <dgm:spPr/>
      <dgm:t>
        <a:bodyPr/>
        <a:lstStyle/>
        <a:p>
          <a:r>
            <a:rPr lang="pl-PL" b="1" dirty="0"/>
            <a:t>Boże Ciało – 30 maja 2024r. (czwartek)</a:t>
          </a:r>
          <a:endParaRPr lang="en-US" dirty="0"/>
        </a:p>
      </dgm:t>
    </dgm:pt>
    <dgm:pt modelId="{52C2A496-9FA3-498F-88C9-692FBB37D41C}" type="parTrans" cxnId="{6021A738-5495-4343-A06A-5F71ACF9F2C7}">
      <dgm:prSet/>
      <dgm:spPr/>
      <dgm:t>
        <a:bodyPr/>
        <a:lstStyle/>
        <a:p>
          <a:endParaRPr lang="en-US"/>
        </a:p>
      </dgm:t>
    </dgm:pt>
    <dgm:pt modelId="{CD5E0CE1-92CD-42B7-B1A5-47AFAD63F608}" type="sibTrans" cxnId="{6021A738-5495-4343-A06A-5F71ACF9F2C7}">
      <dgm:prSet/>
      <dgm:spPr/>
      <dgm:t>
        <a:bodyPr/>
        <a:lstStyle/>
        <a:p>
          <a:endParaRPr lang="en-US"/>
        </a:p>
      </dgm:t>
    </dgm:pt>
    <dgm:pt modelId="{C27BAE33-FCB4-47A2-BAF5-44E8A03D3AFE}" type="pres">
      <dgm:prSet presAssocID="{B348C52E-4BB2-4671-BE97-BB86A445A84B}" presName="vert0" presStyleCnt="0">
        <dgm:presLayoutVars>
          <dgm:dir/>
          <dgm:animOne val="branch"/>
          <dgm:animLvl val="lvl"/>
        </dgm:presLayoutVars>
      </dgm:prSet>
      <dgm:spPr/>
    </dgm:pt>
    <dgm:pt modelId="{95D4B1BF-11C9-4E25-8E05-54FB75BAA821}" type="pres">
      <dgm:prSet presAssocID="{DE653936-63AC-4E4E-9FC9-C96F0DF8C48F}" presName="thickLine" presStyleLbl="alignNode1" presStyleIdx="0" presStyleCnt="9"/>
      <dgm:spPr/>
    </dgm:pt>
    <dgm:pt modelId="{9BF39973-F1A5-4F1F-AC5A-8A9B06FF5FB5}" type="pres">
      <dgm:prSet presAssocID="{DE653936-63AC-4E4E-9FC9-C96F0DF8C48F}" presName="horz1" presStyleCnt="0"/>
      <dgm:spPr/>
    </dgm:pt>
    <dgm:pt modelId="{BA6D4246-A0CC-44C0-84A3-D949B3BA2552}" type="pres">
      <dgm:prSet presAssocID="{DE653936-63AC-4E4E-9FC9-C96F0DF8C48F}" presName="tx1" presStyleLbl="revTx" presStyleIdx="0" presStyleCnt="9"/>
      <dgm:spPr/>
    </dgm:pt>
    <dgm:pt modelId="{E101073E-8C81-4067-9BB6-12A2E59AF032}" type="pres">
      <dgm:prSet presAssocID="{DE653936-63AC-4E4E-9FC9-C96F0DF8C48F}" presName="vert1" presStyleCnt="0"/>
      <dgm:spPr/>
    </dgm:pt>
    <dgm:pt modelId="{1AC45C71-6B1C-499F-B7E4-E2F0A95A4FF7}" type="pres">
      <dgm:prSet presAssocID="{9D406FBF-0FA2-437F-91CC-09C76236BDA0}" presName="thickLine" presStyleLbl="alignNode1" presStyleIdx="1" presStyleCnt="9"/>
      <dgm:spPr/>
    </dgm:pt>
    <dgm:pt modelId="{882F1F43-AD3A-4C61-A32A-6FD0BE04ACB5}" type="pres">
      <dgm:prSet presAssocID="{9D406FBF-0FA2-437F-91CC-09C76236BDA0}" presName="horz1" presStyleCnt="0"/>
      <dgm:spPr/>
    </dgm:pt>
    <dgm:pt modelId="{BF78F99F-2884-4571-937A-A598DD706FC5}" type="pres">
      <dgm:prSet presAssocID="{9D406FBF-0FA2-437F-91CC-09C76236BDA0}" presName="tx1" presStyleLbl="revTx" presStyleIdx="1" presStyleCnt="9"/>
      <dgm:spPr/>
    </dgm:pt>
    <dgm:pt modelId="{59143478-0C9F-4BB8-ADBE-2711FEFB1154}" type="pres">
      <dgm:prSet presAssocID="{9D406FBF-0FA2-437F-91CC-09C76236BDA0}" presName="vert1" presStyleCnt="0"/>
      <dgm:spPr/>
    </dgm:pt>
    <dgm:pt modelId="{FCFE172F-6F2C-4EA4-B391-597E719A6846}" type="pres">
      <dgm:prSet presAssocID="{D937FD49-2DD3-4AA1-98D1-31304762888C}" presName="thickLine" presStyleLbl="alignNode1" presStyleIdx="2" presStyleCnt="9"/>
      <dgm:spPr/>
    </dgm:pt>
    <dgm:pt modelId="{CACB24E4-E6F6-454B-A7FA-0F58C2D42383}" type="pres">
      <dgm:prSet presAssocID="{D937FD49-2DD3-4AA1-98D1-31304762888C}" presName="horz1" presStyleCnt="0"/>
      <dgm:spPr/>
    </dgm:pt>
    <dgm:pt modelId="{2575D3E0-4433-485B-9696-3F29BA387579}" type="pres">
      <dgm:prSet presAssocID="{D937FD49-2DD3-4AA1-98D1-31304762888C}" presName="tx1" presStyleLbl="revTx" presStyleIdx="2" presStyleCnt="9"/>
      <dgm:spPr/>
    </dgm:pt>
    <dgm:pt modelId="{6D4C0184-1EBD-492F-8808-0C37C3193194}" type="pres">
      <dgm:prSet presAssocID="{D937FD49-2DD3-4AA1-98D1-31304762888C}" presName="vert1" presStyleCnt="0"/>
      <dgm:spPr/>
    </dgm:pt>
    <dgm:pt modelId="{B6A2ACF8-892B-426B-BD47-5DEE3F34FA71}" type="pres">
      <dgm:prSet presAssocID="{491750E9-9871-4692-93D4-B1FF57236076}" presName="thickLine" presStyleLbl="alignNode1" presStyleIdx="3" presStyleCnt="9"/>
      <dgm:spPr/>
    </dgm:pt>
    <dgm:pt modelId="{B7168FA9-B4B0-4FAF-919C-C73740B3DCDE}" type="pres">
      <dgm:prSet presAssocID="{491750E9-9871-4692-93D4-B1FF57236076}" presName="horz1" presStyleCnt="0"/>
      <dgm:spPr/>
    </dgm:pt>
    <dgm:pt modelId="{2AE679D1-A5B9-4D85-A6A4-263671F74E76}" type="pres">
      <dgm:prSet presAssocID="{491750E9-9871-4692-93D4-B1FF57236076}" presName="tx1" presStyleLbl="revTx" presStyleIdx="3" presStyleCnt="9"/>
      <dgm:spPr/>
    </dgm:pt>
    <dgm:pt modelId="{7EF330B8-B192-483F-851E-6A79AF613D7E}" type="pres">
      <dgm:prSet presAssocID="{491750E9-9871-4692-93D4-B1FF57236076}" presName="vert1" presStyleCnt="0"/>
      <dgm:spPr/>
    </dgm:pt>
    <dgm:pt modelId="{4F347E0E-FA54-4FFB-B127-CEE803AE4FA3}" type="pres">
      <dgm:prSet presAssocID="{FA9353C2-91F9-4614-B3A8-83597AB97328}" presName="thickLine" presStyleLbl="alignNode1" presStyleIdx="4" presStyleCnt="9"/>
      <dgm:spPr/>
    </dgm:pt>
    <dgm:pt modelId="{3AB1EA1C-BDC2-4098-B4C8-28EB294BD801}" type="pres">
      <dgm:prSet presAssocID="{FA9353C2-91F9-4614-B3A8-83597AB97328}" presName="horz1" presStyleCnt="0"/>
      <dgm:spPr/>
    </dgm:pt>
    <dgm:pt modelId="{BB311DA2-4E34-4082-AFE2-CCA3E26B3296}" type="pres">
      <dgm:prSet presAssocID="{FA9353C2-91F9-4614-B3A8-83597AB97328}" presName="tx1" presStyleLbl="revTx" presStyleIdx="4" presStyleCnt="9"/>
      <dgm:spPr/>
    </dgm:pt>
    <dgm:pt modelId="{66F3A273-4D68-4495-BC45-749828EA6297}" type="pres">
      <dgm:prSet presAssocID="{FA9353C2-91F9-4614-B3A8-83597AB97328}" presName="vert1" presStyleCnt="0"/>
      <dgm:spPr/>
    </dgm:pt>
    <dgm:pt modelId="{0C77E252-BB5A-481F-B02C-8916B35B3C1D}" type="pres">
      <dgm:prSet presAssocID="{FA017BB0-8727-4A87-A2CB-748010A8E7D6}" presName="thickLine" presStyleLbl="alignNode1" presStyleIdx="5" presStyleCnt="9"/>
      <dgm:spPr/>
    </dgm:pt>
    <dgm:pt modelId="{BF8CF4D0-2971-4390-A9E7-F80F2DFB68A8}" type="pres">
      <dgm:prSet presAssocID="{FA017BB0-8727-4A87-A2CB-748010A8E7D6}" presName="horz1" presStyleCnt="0"/>
      <dgm:spPr/>
    </dgm:pt>
    <dgm:pt modelId="{71481405-8AA9-4515-9B9A-CEC00B997250}" type="pres">
      <dgm:prSet presAssocID="{FA017BB0-8727-4A87-A2CB-748010A8E7D6}" presName="tx1" presStyleLbl="revTx" presStyleIdx="5" presStyleCnt="9"/>
      <dgm:spPr/>
    </dgm:pt>
    <dgm:pt modelId="{30520FE7-11EA-482F-8E8A-595AC4CCF2F8}" type="pres">
      <dgm:prSet presAssocID="{FA017BB0-8727-4A87-A2CB-748010A8E7D6}" presName="vert1" presStyleCnt="0"/>
      <dgm:spPr/>
    </dgm:pt>
    <dgm:pt modelId="{09DD5A72-8572-4028-A81A-1B0E548716AB}" type="pres">
      <dgm:prSet presAssocID="{4132B2C7-DF29-4FC2-AA65-23E96F53BDA6}" presName="thickLine" presStyleLbl="alignNode1" presStyleIdx="6" presStyleCnt="9"/>
      <dgm:spPr/>
    </dgm:pt>
    <dgm:pt modelId="{643B27ED-3641-4DDD-B1B3-F4DED5FA88CD}" type="pres">
      <dgm:prSet presAssocID="{4132B2C7-DF29-4FC2-AA65-23E96F53BDA6}" presName="horz1" presStyleCnt="0"/>
      <dgm:spPr/>
    </dgm:pt>
    <dgm:pt modelId="{AE69C133-F6D8-4EA0-83E5-8E7EABD1C0D1}" type="pres">
      <dgm:prSet presAssocID="{4132B2C7-DF29-4FC2-AA65-23E96F53BDA6}" presName="tx1" presStyleLbl="revTx" presStyleIdx="6" presStyleCnt="9"/>
      <dgm:spPr/>
    </dgm:pt>
    <dgm:pt modelId="{83F8E460-848A-4A30-B3DB-AB6C9A43CD47}" type="pres">
      <dgm:prSet presAssocID="{4132B2C7-DF29-4FC2-AA65-23E96F53BDA6}" presName="vert1" presStyleCnt="0"/>
      <dgm:spPr/>
    </dgm:pt>
    <dgm:pt modelId="{DC94F29F-B84E-45A4-8BD9-C7549DB7CB6E}" type="pres">
      <dgm:prSet presAssocID="{7D4B61C6-B11B-4421-9743-191401035F16}" presName="thickLine" presStyleLbl="alignNode1" presStyleIdx="7" presStyleCnt="9"/>
      <dgm:spPr/>
    </dgm:pt>
    <dgm:pt modelId="{3E5D3A97-EE82-4692-97AB-E8AE583E7134}" type="pres">
      <dgm:prSet presAssocID="{7D4B61C6-B11B-4421-9743-191401035F16}" presName="horz1" presStyleCnt="0"/>
      <dgm:spPr/>
    </dgm:pt>
    <dgm:pt modelId="{D1C4818A-7E86-4299-B4EB-C0095B935E37}" type="pres">
      <dgm:prSet presAssocID="{7D4B61C6-B11B-4421-9743-191401035F16}" presName="tx1" presStyleLbl="revTx" presStyleIdx="7" presStyleCnt="9"/>
      <dgm:spPr/>
    </dgm:pt>
    <dgm:pt modelId="{1A9E2943-872F-48C8-A59E-A84F70163327}" type="pres">
      <dgm:prSet presAssocID="{7D4B61C6-B11B-4421-9743-191401035F16}" presName="vert1" presStyleCnt="0"/>
      <dgm:spPr/>
    </dgm:pt>
    <dgm:pt modelId="{BAA654EC-7EDE-42A0-8236-4DED5679558F}" type="pres">
      <dgm:prSet presAssocID="{0B18B1CE-FC47-447D-A2F7-E5800327DCD3}" presName="thickLine" presStyleLbl="alignNode1" presStyleIdx="8" presStyleCnt="9"/>
      <dgm:spPr/>
    </dgm:pt>
    <dgm:pt modelId="{5CD3DD50-146F-4C5A-9418-2D52CB4A4BE5}" type="pres">
      <dgm:prSet presAssocID="{0B18B1CE-FC47-447D-A2F7-E5800327DCD3}" presName="horz1" presStyleCnt="0"/>
      <dgm:spPr/>
    </dgm:pt>
    <dgm:pt modelId="{53D7E006-6768-4A7E-82C6-182B03D60D9A}" type="pres">
      <dgm:prSet presAssocID="{0B18B1CE-FC47-447D-A2F7-E5800327DCD3}" presName="tx1" presStyleLbl="revTx" presStyleIdx="8" presStyleCnt="9"/>
      <dgm:spPr/>
    </dgm:pt>
    <dgm:pt modelId="{287F84F2-6DE5-477C-AF7C-73CAA1AEB69D}" type="pres">
      <dgm:prSet presAssocID="{0B18B1CE-FC47-447D-A2F7-E5800327DCD3}" presName="vert1" presStyleCnt="0"/>
      <dgm:spPr/>
    </dgm:pt>
  </dgm:ptLst>
  <dgm:cxnLst>
    <dgm:cxn modelId="{3B30390E-6449-474C-BBB6-9C3F0DD415F6}" srcId="{B348C52E-4BB2-4671-BE97-BB86A445A84B}" destId="{FA9353C2-91F9-4614-B3A8-83597AB97328}" srcOrd="4" destOrd="0" parTransId="{FB9781C7-EE91-4074-BEC3-F60962D405F2}" sibTransId="{00AA9FC7-7E04-4DB9-97EA-DE5320AED902}"/>
    <dgm:cxn modelId="{9D75A714-6165-4D46-8F53-7340126EF054}" type="presOf" srcId="{B348C52E-4BB2-4671-BE97-BB86A445A84B}" destId="{C27BAE33-FCB4-47A2-BAF5-44E8A03D3AFE}" srcOrd="0" destOrd="0" presId="urn:microsoft.com/office/officeart/2008/layout/LinedList"/>
    <dgm:cxn modelId="{1B904617-D524-472B-87D1-2FCFF02D8460}" srcId="{B348C52E-4BB2-4671-BE97-BB86A445A84B}" destId="{D937FD49-2DD3-4AA1-98D1-31304762888C}" srcOrd="2" destOrd="0" parTransId="{90FAC691-0B67-4F38-BE13-061A1488BB66}" sibTransId="{AA321754-C45D-466B-ABEA-C35319ACA228}"/>
    <dgm:cxn modelId="{9D4A4823-6531-4CFE-BD2D-234C1593BA43}" type="presOf" srcId="{4132B2C7-DF29-4FC2-AA65-23E96F53BDA6}" destId="{AE69C133-F6D8-4EA0-83E5-8E7EABD1C0D1}" srcOrd="0" destOrd="0" presId="urn:microsoft.com/office/officeart/2008/layout/LinedList"/>
    <dgm:cxn modelId="{588FD429-30E6-4C8A-9D12-F04A1ECBA9B3}" type="presOf" srcId="{491750E9-9871-4692-93D4-B1FF57236076}" destId="{2AE679D1-A5B9-4D85-A6A4-263671F74E76}" srcOrd="0" destOrd="0" presId="urn:microsoft.com/office/officeart/2008/layout/LinedList"/>
    <dgm:cxn modelId="{6021A738-5495-4343-A06A-5F71ACF9F2C7}" srcId="{B348C52E-4BB2-4671-BE97-BB86A445A84B}" destId="{0B18B1CE-FC47-447D-A2F7-E5800327DCD3}" srcOrd="8" destOrd="0" parTransId="{52C2A496-9FA3-498F-88C9-692FBB37D41C}" sibTransId="{CD5E0CE1-92CD-42B7-B1A5-47AFAD63F608}"/>
    <dgm:cxn modelId="{35742341-1678-4CD7-BEC3-9BE9D9B16DDC}" srcId="{B348C52E-4BB2-4671-BE97-BB86A445A84B}" destId="{4132B2C7-DF29-4FC2-AA65-23E96F53BDA6}" srcOrd="6" destOrd="0" parTransId="{FB599D55-9DA5-425E-8E97-6CFABD1D3069}" sibTransId="{13991D78-E152-44A5-804B-8D568D18B617}"/>
    <dgm:cxn modelId="{D4A01956-01A9-492A-A1BF-C2010331B375}" srcId="{B348C52E-4BB2-4671-BE97-BB86A445A84B}" destId="{7D4B61C6-B11B-4421-9743-191401035F16}" srcOrd="7" destOrd="0" parTransId="{E25EA46C-587A-4DAC-BCB2-A618AE56321A}" sibTransId="{09489173-FA7F-4012-9002-B932122EBB92}"/>
    <dgm:cxn modelId="{6073135A-6739-4327-AF52-89A6616890A4}" type="presOf" srcId="{DE653936-63AC-4E4E-9FC9-C96F0DF8C48F}" destId="{BA6D4246-A0CC-44C0-84A3-D949B3BA2552}" srcOrd="0" destOrd="0" presId="urn:microsoft.com/office/officeart/2008/layout/LinedList"/>
    <dgm:cxn modelId="{6670F07D-6CBE-40BD-A45C-CA8A391D2205}" srcId="{B348C52E-4BB2-4671-BE97-BB86A445A84B}" destId="{491750E9-9871-4692-93D4-B1FF57236076}" srcOrd="3" destOrd="0" parTransId="{6B4092BA-199D-4BD3-B8FD-DCEDC29F5CE5}" sibTransId="{7EF98D35-A2FD-44FF-8522-614BFA46B5AC}"/>
    <dgm:cxn modelId="{270D3880-9ED2-4FD5-898A-52B963A4C14D}" srcId="{B348C52E-4BB2-4671-BE97-BB86A445A84B}" destId="{DE653936-63AC-4E4E-9FC9-C96F0DF8C48F}" srcOrd="0" destOrd="0" parTransId="{8E28D8F1-8EBB-4602-813E-DDBAC04BCF56}" sibTransId="{1785B8F3-C71C-42A7-9D15-FEA257B400DA}"/>
    <dgm:cxn modelId="{6AC1119C-1966-415E-B898-FB9A4F4620E5}" srcId="{B348C52E-4BB2-4671-BE97-BB86A445A84B}" destId="{9D406FBF-0FA2-437F-91CC-09C76236BDA0}" srcOrd="1" destOrd="0" parTransId="{3EF179C2-B0D4-4C01-B27A-49C91D65DC86}" sibTransId="{C7888E86-D855-46DE-9827-6E644870F75E}"/>
    <dgm:cxn modelId="{40775AB6-59C6-4FF2-96A4-1C8EF3A5B4DE}" type="presOf" srcId="{9D406FBF-0FA2-437F-91CC-09C76236BDA0}" destId="{BF78F99F-2884-4571-937A-A598DD706FC5}" srcOrd="0" destOrd="0" presId="urn:microsoft.com/office/officeart/2008/layout/LinedList"/>
    <dgm:cxn modelId="{CE9C50C5-A1D5-4CE3-91E4-FBAAEE2AB627}" srcId="{B348C52E-4BB2-4671-BE97-BB86A445A84B}" destId="{FA017BB0-8727-4A87-A2CB-748010A8E7D6}" srcOrd="5" destOrd="0" parTransId="{F7C7BD4C-07D3-4DDD-BAB6-354936A5BEE5}" sibTransId="{603F9FF8-8406-44AE-84A2-E026A55932EF}"/>
    <dgm:cxn modelId="{101462C8-BDAC-4B3F-AF1E-AB4D2D42339F}" type="presOf" srcId="{FA9353C2-91F9-4614-B3A8-83597AB97328}" destId="{BB311DA2-4E34-4082-AFE2-CCA3E26B3296}" srcOrd="0" destOrd="0" presId="urn:microsoft.com/office/officeart/2008/layout/LinedList"/>
    <dgm:cxn modelId="{ECFA15CE-D6D9-428D-8565-9290D1162010}" type="presOf" srcId="{D937FD49-2DD3-4AA1-98D1-31304762888C}" destId="{2575D3E0-4433-485B-9696-3F29BA387579}" srcOrd="0" destOrd="0" presId="urn:microsoft.com/office/officeart/2008/layout/LinedList"/>
    <dgm:cxn modelId="{2C85BFD2-084B-4E16-BC76-04E460FDC76E}" type="presOf" srcId="{FA017BB0-8727-4A87-A2CB-748010A8E7D6}" destId="{71481405-8AA9-4515-9B9A-CEC00B997250}" srcOrd="0" destOrd="0" presId="urn:microsoft.com/office/officeart/2008/layout/LinedList"/>
    <dgm:cxn modelId="{1CD666E1-A2BA-4787-9209-64C6883C5AAC}" type="presOf" srcId="{0B18B1CE-FC47-447D-A2F7-E5800327DCD3}" destId="{53D7E006-6768-4A7E-82C6-182B03D60D9A}" srcOrd="0" destOrd="0" presId="urn:microsoft.com/office/officeart/2008/layout/LinedList"/>
    <dgm:cxn modelId="{0EEFA1F4-7231-4FDB-BEA0-7188E51BF3EE}" type="presOf" srcId="{7D4B61C6-B11B-4421-9743-191401035F16}" destId="{D1C4818A-7E86-4299-B4EB-C0095B935E37}" srcOrd="0" destOrd="0" presId="urn:microsoft.com/office/officeart/2008/layout/LinedList"/>
    <dgm:cxn modelId="{B2C24A72-A175-46BE-8325-FFCAD5E75A9C}" type="presParOf" srcId="{C27BAE33-FCB4-47A2-BAF5-44E8A03D3AFE}" destId="{95D4B1BF-11C9-4E25-8E05-54FB75BAA821}" srcOrd="0" destOrd="0" presId="urn:microsoft.com/office/officeart/2008/layout/LinedList"/>
    <dgm:cxn modelId="{7A020238-6020-4BE4-88CB-CE63CF7E6E8F}" type="presParOf" srcId="{C27BAE33-FCB4-47A2-BAF5-44E8A03D3AFE}" destId="{9BF39973-F1A5-4F1F-AC5A-8A9B06FF5FB5}" srcOrd="1" destOrd="0" presId="urn:microsoft.com/office/officeart/2008/layout/LinedList"/>
    <dgm:cxn modelId="{BFE8C328-293C-403A-A623-4D0232B36AA1}" type="presParOf" srcId="{9BF39973-F1A5-4F1F-AC5A-8A9B06FF5FB5}" destId="{BA6D4246-A0CC-44C0-84A3-D949B3BA2552}" srcOrd="0" destOrd="0" presId="urn:microsoft.com/office/officeart/2008/layout/LinedList"/>
    <dgm:cxn modelId="{9C20AEA4-FEFE-44DF-930B-2CBB536439ED}" type="presParOf" srcId="{9BF39973-F1A5-4F1F-AC5A-8A9B06FF5FB5}" destId="{E101073E-8C81-4067-9BB6-12A2E59AF032}" srcOrd="1" destOrd="0" presId="urn:microsoft.com/office/officeart/2008/layout/LinedList"/>
    <dgm:cxn modelId="{6E3D9A04-8C37-40E7-9808-CC599801EBA7}" type="presParOf" srcId="{C27BAE33-FCB4-47A2-BAF5-44E8A03D3AFE}" destId="{1AC45C71-6B1C-499F-B7E4-E2F0A95A4FF7}" srcOrd="2" destOrd="0" presId="urn:microsoft.com/office/officeart/2008/layout/LinedList"/>
    <dgm:cxn modelId="{619B3EC8-8458-4375-95F2-6000C0772F5C}" type="presParOf" srcId="{C27BAE33-FCB4-47A2-BAF5-44E8A03D3AFE}" destId="{882F1F43-AD3A-4C61-A32A-6FD0BE04ACB5}" srcOrd="3" destOrd="0" presId="urn:microsoft.com/office/officeart/2008/layout/LinedList"/>
    <dgm:cxn modelId="{52C05F75-1B4B-4228-9FAC-76484169E069}" type="presParOf" srcId="{882F1F43-AD3A-4C61-A32A-6FD0BE04ACB5}" destId="{BF78F99F-2884-4571-937A-A598DD706FC5}" srcOrd="0" destOrd="0" presId="urn:microsoft.com/office/officeart/2008/layout/LinedList"/>
    <dgm:cxn modelId="{A3B2B49C-A5CC-4A57-BC0D-EA868315CE87}" type="presParOf" srcId="{882F1F43-AD3A-4C61-A32A-6FD0BE04ACB5}" destId="{59143478-0C9F-4BB8-ADBE-2711FEFB1154}" srcOrd="1" destOrd="0" presId="urn:microsoft.com/office/officeart/2008/layout/LinedList"/>
    <dgm:cxn modelId="{05CA2E2A-EABA-4FA7-A140-0AA8D55DDBB6}" type="presParOf" srcId="{C27BAE33-FCB4-47A2-BAF5-44E8A03D3AFE}" destId="{FCFE172F-6F2C-4EA4-B391-597E719A6846}" srcOrd="4" destOrd="0" presId="urn:microsoft.com/office/officeart/2008/layout/LinedList"/>
    <dgm:cxn modelId="{6ECEFDD0-8B50-45A5-933E-CC14E4270188}" type="presParOf" srcId="{C27BAE33-FCB4-47A2-BAF5-44E8A03D3AFE}" destId="{CACB24E4-E6F6-454B-A7FA-0F58C2D42383}" srcOrd="5" destOrd="0" presId="urn:microsoft.com/office/officeart/2008/layout/LinedList"/>
    <dgm:cxn modelId="{A018434C-7954-47AA-9655-77F424BDCB6B}" type="presParOf" srcId="{CACB24E4-E6F6-454B-A7FA-0F58C2D42383}" destId="{2575D3E0-4433-485B-9696-3F29BA387579}" srcOrd="0" destOrd="0" presId="urn:microsoft.com/office/officeart/2008/layout/LinedList"/>
    <dgm:cxn modelId="{87E82484-D3E6-40B7-ACCB-4FD4C567BD22}" type="presParOf" srcId="{CACB24E4-E6F6-454B-A7FA-0F58C2D42383}" destId="{6D4C0184-1EBD-492F-8808-0C37C3193194}" srcOrd="1" destOrd="0" presId="urn:microsoft.com/office/officeart/2008/layout/LinedList"/>
    <dgm:cxn modelId="{D90B84CD-8474-4772-AB00-B76BD54D76E4}" type="presParOf" srcId="{C27BAE33-FCB4-47A2-BAF5-44E8A03D3AFE}" destId="{B6A2ACF8-892B-426B-BD47-5DEE3F34FA71}" srcOrd="6" destOrd="0" presId="urn:microsoft.com/office/officeart/2008/layout/LinedList"/>
    <dgm:cxn modelId="{5B611040-A8AC-4577-8F42-2F48A970F17D}" type="presParOf" srcId="{C27BAE33-FCB4-47A2-BAF5-44E8A03D3AFE}" destId="{B7168FA9-B4B0-4FAF-919C-C73740B3DCDE}" srcOrd="7" destOrd="0" presId="urn:microsoft.com/office/officeart/2008/layout/LinedList"/>
    <dgm:cxn modelId="{F1B0D2A5-DD98-4687-9FB2-6862C23414D7}" type="presParOf" srcId="{B7168FA9-B4B0-4FAF-919C-C73740B3DCDE}" destId="{2AE679D1-A5B9-4D85-A6A4-263671F74E76}" srcOrd="0" destOrd="0" presId="urn:microsoft.com/office/officeart/2008/layout/LinedList"/>
    <dgm:cxn modelId="{64086E6B-F587-4FBA-972D-957B6B2E9C33}" type="presParOf" srcId="{B7168FA9-B4B0-4FAF-919C-C73740B3DCDE}" destId="{7EF330B8-B192-483F-851E-6A79AF613D7E}" srcOrd="1" destOrd="0" presId="urn:microsoft.com/office/officeart/2008/layout/LinedList"/>
    <dgm:cxn modelId="{774AD9A6-5588-43B1-B95A-FF7D1ADE842C}" type="presParOf" srcId="{C27BAE33-FCB4-47A2-BAF5-44E8A03D3AFE}" destId="{4F347E0E-FA54-4FFB-B127-CEE803AE4FA3}" srcOrd="8" destOrd="0" presId="urn:microsoft.com/office/officeart/2008/layout/LinedList"/>
    <dgm:cxn modelId="{685E0B45-5462-4B2B-857B-2C1F1B57522A}" type="presParOf" srcId="{C27BAE33-FCB4-47A2-BAF5-44E8A03D3AFE}" destId="{3AB1EA1C-BDC2-4098-B4C8-28EB294BD801}" srcOrd="9" destOrd="0" presId="urn:microsoft.com/office/officeart/2008/layout/LinedList"/>
    <dgm:cxn modelId="{F6B15B28-4A6E-455D-8F3D-3B490AEA0D8E}" type="presParOf" srcId="{3AB1EA1C-BDC2-4098-B4C8-28EB294BD801}" destId="{BB311DA2-4E34-4082-AFE2-CCA3E26B3296}" srcOrd="0" destOrd="0" presId="urn:microsoft.com/office/officeart/2008/layout/LinedList"/>
    <dgm:cxn modelId="{61FBADC1-291C-43E7-B895-AED2710E1B03}" type="presParOf" srcId="{3AB1EA1C-BDC2-4098-B4C8-28EB294BD801}" destId="{66F3A273-4D68-4495-BC45-749828EA6297}" srcOrd="1" destOrd="0" presId="urn:microsoft.com/office/officeart/2008/layout/LinedList"/>
    <dgm:cxn modelId="{E1C3E1C6-2508-4863-9060-8B82D0060457}" type="presParOf" srcId="{C27BAE33-FCB4-47A2-BAF5-44E8A03D3AFE}" destId="{0C77E252-BB5A-481F-B02C-8916B35B3C1D}" srcOrd="10" destOrd="0" presId="urn:microsoft.com/office/officeart/2008/layout/LinedList"/>
    <dgm:cxn modelId="{150C43E7-3092-4061-9D20-CFB24BF8D57F}" type="presParOf" srcId="{C27BAE33-FCB4-47A2-BAF5-44E8A03D3AFE}" destId="{BF8CF4D0-2971-4390-A9E7-F80F2DFB68A8}" srcOrd="11" destOrd="0" presId="urn:microsoft.com/office/officeart/2008/layout/LinedList"/>
    <dgm:cxn modelId="{F6610FA1-FB91-428F-B64C-4E2E33363697}" type="presParOf" srcId="{BF8CF4D0-2971-4390-A9E7-F80F2DFB68A8}" destId="{71481405-8AA9-4515-9B9A-CEC00B997250}" srcOrd="0" destOrd="0" presId="urn:microsoft.com/office/officeart/2008/layout/LinedList"/>
    <dgm:cxn modelId="{8CAB6956-4CE2-4B1D-A322-7CC0CAFB00CC}" type="presParOf" srcId="{BF8CF4D0-2971-4390-A9E7-F80F2DFB68A8}" destId="{30520FE7-11EA-482F-8E8A-595AC4CCF2F8}" srcOrd="1" destOrd="0" presId="urn:microsoft.com/office/officeart/2008/layout/LinedList"/>
    <dgm:cxn modelId="{DEA71DAE-8E3C-4934-A875-B5B89EC6F6DA}" type="presParOf" srcId="{C27BAE33-FCB4-47A2-BAF5-44E8A03D3AFE}" destId="{09DD5A72-8572-4028-A81A-1B0E548716AB}" srcOrd="12" destOrd="0" presId="urn:microsoft.com/office/officeart/2008/layout/LinedList"/>
    <dgm:cxn modelId="{347D76BF-7B23-4D48-9586-BA4C1DA17F9D}" type="presParOf" srcId="{C27BAE33-FCB4-47A2-BAF5-44E8A03D3AFE}" destId="{643B27ED-3641-4DDD-B1B3-F4DED5FA88CD}" srcOrd="13" destOrd="0" presId="urn:microsoft.com/office/officeart/2008/layout/LinedList"/>
    <dgm:cxn modelId="{10FBC0B6-C9B5-43CB-95B3-E56FCC100752}" type="presParOf" srcId="{643B27ED-3641-4DDD-B1B3-F4DED5FA88CD}" destId="{AE69C133-F6D8-4EA0-83E5-8E7EABD1C0D1}" srcOrd="0" destOrd="0" presId="urn:microsoft.com/office/officeart/2008/layout/LinedList"/>
    <dgm:cxn modelId="{484AFB89-74B2-413D-9B83-B3745A1A1F91}" type="presParOf" srcId="{643B27ED-3641-4DDD-B1B3-F4DED5FA88CD}" destId="{83F8E460-848A-4A30-B3DB-AB6C9A43CD47}" srcOrd="1" destOrd="0" presId="urn:microsoft.com/office/officeart/2008/layout/LinedList"/>
    <dgm:cxn modelId="{EDBC92C9-5969-47CE-8936-7F40B1CC427E}" type="presParOf" srcId="{C27BAE33-FCB4-47A2-BAF5-44E8A03D3AFE}" destId="{DC94F29F-B84E-45A4-8BD9-C7549DB7CB6E}" srcOrd="14" destOrd="0" presId="urn:microsoft.com/office/officeart/2008/layout/LinedList"/>
    <dgm:cxn modelId="{20B9EF06-BAB6-42FF-ACB1-1388BD0D497C}" type="presParOf" srcId="{C27BAE33-FCB4-47A2-BAF5-44E8A03D3AFE}" destId="{3E5D3A97-EE82-4692-97AB-E8AE583E7134}" srcOrd="15" destOrd="0" presId="urn:microsoft.com/office/officeart/2008/layout/LinedList"/>
    <dgm:cxn modelId="{D2A3F00F-E4FA-4AE8-8246-8AC3844AEF95}" type="presParOf" srcId="{3E5D3A97-EE82-4692-97AB-E8AE583E7134}" destId="{D1C4818A-7E86-4299-B4EB-C0095B935E37}" srcOrd="0" destOrd="0" presId="urn:microsoft.com/office/officeart/2008/layout/LinedList"/>
    <dgm:cxn modelId="{3C44E1B8-6D49-4FE7-AB33-71EE912BEEFC}" type="presParOf" srcId="{3E5D3A97-EE82-4692-97AB-E8AE583E7134}" destId="{1A9E2943-872F-48C8-A59E-A84F70163327}" srcOrd="1" destOrd="0" presId="urn:microsoft.com/office/officeart/2008/layout/LinedList"/>
    <dgm:cxn modelId="{81C807A3-D107-4C6E-BF52-EF0F4C29702B}" type="presParOf" srcId="{C27BAE33-FCB4-47A2-BAF5-44E8A03D3AFE}" destId="{BAA654EC-7EDE-42A0-8236-4DED5679558F}" srcOrd="16" destOrd="0" presId="urn:microsoft.com/office/officeart/2008/layout/LinedList"/>
    <dgm:cxn modelId="{503227C0-AC9A-473A-9F10-2A2D30176A05}" type="presParOf" srcId="{C27BAE33-FCB4-47A2-BAF5-44E8A03D3AFE}" destId="{5CD3DD50-146F-4C5A-9418-2D52CB4A4BE5}" srcOrd="17" destOrd="0" presId="urn:microsoft.com/office/officeart/2008/layout/LinedList"/>
    <dgm:cxn modelId="{7A9EB658-91F5-4D9B-84CA-C85B27B2A2B3}" type="presParOf" srcId="{5CD3DD50-146F-4C5A-9418-2D52CB4A4BE5}" destId="{53D7E006-6768-4A7E-82C6-182B03D60D9A}" srcOrd="0" destOrd="0" presId="urn:microsoft.com/office/officeart/2008/layout/LinedList"/>
    <dgm:cxn modelId="{4E1E1309-B48C-4654-98AC-A62153ABA183}" type="presParOf" srcId="{5CD3DD50-146F-4C5A-9418-2D52CB4A4BE5}" destId="{287F84F2-6DE5-477C-AF7C-73CAA1AEB6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71729-766A-4E5E-8075-94E73E2638B3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1D66EA-B4EE-445D-B4A1-DCB89234414C}">
      <dgm:prSet/>
      <dgm:spPr/>
      <dgm:t>
        <a:bodyPr/>
        <a:lstStyle/>
        <a:p>
          <a:r>
            <a:rPr lang="pl-PL" dirty="0"/>
            <a:t>13 października 2023r (piątek)</a:t>
          </a:r>
          <a:endParaRPr lang="en-US" dirty="0"/>
        </a:p>
      </dgm:t>
    </dgm:pt>
    <dgm:pt modelId="{35206094-FF42-43F9-B18A-36092DD176BA}" type="parTrans" cxnId="{4865D94A-F013-4D0E-A172-453B5F09C3C6}">
      <dgm:prSet/>
      <dgm:spPr/>
      <dgm:t>
        <a:bodyPr/>
        <a:lstStyle/>
        <a:p>
          <a:endParaRPr lang="en-US"/>
        </a:p>
      </dgm:t>
    </dgm:pt>
    <dgm:pt modelId="{6C1ABFF3-4030-48FD-B584-228EA7200E85}" type="sibTrans" cxnId="{4865D94A-F013-4D0E-A172-453B5F09C3C6}">
      <dgm:prSet/>
      <dgm:spPr/>
      <dgm:t>
        <a:bodyPr/>
        <a:lstStyle/>
        <a:p>
          <a:endParaRPr lang="en-US"/>
        </a:p>
      </dgm:t>
    </dgm:pt>
    <dgm:pt modelId="{9B45FD50-6993-4FC8-B343-696B247EDA82}">
      <dgm:prSet/>
      <dgm:spPr/>
      <dgm:t>
        <a:bodyPr/>
        <a:lstStyle/>
        <a:p>
          <a:r>
            <a:rPr lang="pl-PL" dirty="0"/>
            <a:t>2 maja 2024r. (czwartek)</a:t>
          </a:r>
          <a:endParaRPr lang="en-US" dirty="0"/>
        </a:p>
      </dgm:t>
    </dgm:pt>
    <dgm:pt modelId="{29AB6148-CCEA-4928-9449-A083172DBE65}" type="parTrans" cxnId="{B0362D04-0750-4087-B181-46518638B998}">
      <dgm:prSet/>
      <dgm:spPr/>
      <dgm:t>
        <a:bodyPr/>
        <a:lstStyle/>
        <a:p>
          <a:endParaRPr lang="en-US"/>
        </a:p>
      </dgm:t>
    </dgm:pt>
    <dgm:pt modelId="{7DA9FE0C-8834-4EA0-80A9-31AD520FA2EA}" type="sibTrans" cxnId="{B0362D04-0750-4087-B181-46518638B998}">
      <dgm:prSet/>
      <dgm:spPr/>
      <dgm:t>
        <a:bodyPr/>
        <a:lstStyle/>
        <a:p>
          <a:endParaRPr lang="en-US"/>
        </a:p>
      </dgm:t>
    </dgm:pt>
    <dgm:pt modelId="{3E1024DD-7996-4D12-BFA5-1A59CDEA0860}">
      <dgm:prSet/>
      <dgm:spPr/>
      <dgm:t>
        <a:bodyPr/>
        <a:lstStyle/>
        <a:p>
          <a:r>
            <a:rPr lang="pl-PL" dirty="0"/>
            <a:t>14 – 15 – 16 maja 2024r. (wtorek, środa, czwartek) </a:t>
          </a:r>
          <a:endParaRPr lang="en-US" dirty="0"/>
        </a:p>
      </dgm:t>
    </dgm:pt>
    <dgm:pt modelId="{64D59434-995A-4161-BB4C-4164709FDDA8}" type="parTrans" cxnId="{8600429D-5206-4E12-94BC-4F248CCE83E1}">
      <dgm:prSet/>
      <dgm:spPr/>
      <dgm:t>
        <a:bodyPr/>
        <a:lstStyle/>
        <a:p>
          <a:endParaRPr lang="en-US"/>
        </a:p>
      </dgm:t>
    </dgm:pt>
    <dgm:pt modelId="{1516644C-8008-4537-8559-5382B2ACB023}" type="sibTrans" cxnId="{8600429D-5206-4E12-94BC-4F248CCE83E1}">
      <dgm:prSet/>
      <dgm:spPr/>
      <dgm:t>
        <a:bodyPr/>
        <a:lstStyle/>
        <a:p>
          <a:endParaRPr lang="en-US"/>
        </a:p>
      </dgm:t>
    </dgm:pt>
    <dgm:pt modelId="{7C8D4076-635E-4658-82BA-522F5095A0BB}">
      <dgm:prSet/>
      <dgm:spPr/>
      <dgm:t>
        <a:bodyPr/>
        <a:lstStyle/>
        <a:p>
          <a:r>
            <a:rPr lang="pl-PL" dirty="0"/>
            <a:t>17  maja 2024r. (piątek)</a:t>
          </a:r>
          <a:endParaRPr lang="en-US" dirty="0"/>
        </a:p>
      </dgm:t>
    </dgm:pt>
    <dgm:pt modelId="{BC14FB67-45B6-468D-8526-58E8E4543AC6}" type="parTrans" cxnId="{3B1861B4-DC75-452E-81EA-F919312F767D}">
      <dgm:prSet/>
      <dgm:spPr/>
      <dgm:t>
        <a:bodyPr/>
        <a:lstStyle/>
        <a:p>
          <a:endParaRPr lang="en-US"/>
        </a:p>
      </dgm:t>
    </dgm:pt>
    <dgm:pt modelId="{F37E99D9-5844-4B69-B549-564D83A7E7B6}" type="sibTrans" cxnId="{3B1861B4-DC75-452E-81EA-F919312F767D}">
      <dgm:prSet/>
      <dgm:spPr/>
      <dgm:t>
        <a:bodyPr/>
        <a:lstStyle/>
        <a:p>
          <a:endParaRPr lang="en-US"/>
        </a:p>
      </dgm:t>
    </dgm:pt>
    <dgm:pt modelId="{44327860-9DEA-4E75-9CC8-420F36FAFAAE}">
      <dgm:prSet/>
      <dgm:spPr/>
      <dgm:t>
        <a:bodyPr/>
        <a:lstStyle/>
        <a:p>
          <a:r>
            <a:rPr lang="pl-PL" dirty="0"/>
            <a:t>31 maja 2024r. (piątek)</a:t>
          </a:r>
          <a:endParaRPr lang="en-US" dirty="0"/>
        </a:p>
      </dgm:t>
    </dgm:pt>
    <dgm:pt modelId="{A70BE988-5767-4DB2-8B06-9AB3ECC65690}" type="parTrans" cxnId="{E8A14B4C-180A-49E5-9BB5-DD21516AEE8E}">
      <dgm:prSet/>
      <dgm:spPr/>
      <dgm:t>
        <a:bodyPr/>
        <a:lstStyle/>
        <a:p>
          <a:endParaRPr lang="en-US"/>
        </a:p>
      </dgm:t>
    </dgm:pt>
    <dgm:pt modelId="{25F52F0E-3E69-4418-97D6-01EA896DB080}" type="sibTrans" cxnId="{E8A14B4C-180A-49E5-9BB5-DD21516AEE8E}">
      <dgm:prSet/>
      <dgm:spPr/>
      <dgm:t>
        <a:bodyPr/>
        <a:lstStyle/>
        <a:p>
          <a:endParaRPr lang="en-US"/>
        </a:p>
      </dgm:t>
    </dgm:pt>
    <dgm:pt modelId="{A4379000-C403-4BA9-99A7-A116F4B7E76E}">
      <dgm:prSet/>
      <dgm:spPr/>
      <dgm:t>
        <a:bodyPr/>
        <a:lstStyle/>
        <a:p>
          <a:r>
            <a:rPr lang="pl-PL" dirty="0"/>
            <a:t>31 października 2023r. </a:t>
          </a:r>
          <a:r>
            <a:rPr lang="pl-PL"/>
            <a:t>(wtorek)</a:t>
          </a:r>
          <a:endParaRPr lang="en-US" dirty="0"/>
        </a:p>
      </dgm:t>
    </dgm:pt>
    <dgm:pt modelId="{D9FF0F46-6737-4F4E-B572-58E708A60092}" type="sibTrans" cxnId="{A28D335A-447C-43C9-92E7-E989A46DC898}">
      <dgm:prSet/>
      <dgm:spPr/>
      <dgm:t>
        <a:bodyPr/>
        <a:lstStyle/>
        <a:p>
          <a:endParaRPr lang="en-US"/>
        </a:p>
      </dgm:t>
    </dgm:pt>
    <dgm:pt modelId="{A4438C72-A1C7-48E6-9129-52EB0CAA82CF}" type="parTrans" cxnId="{A28D335A-447C-43C9-92E7-E989A46DC898}">
      <dgm:prSet/>
      <dgm:spPr/>
      <dgm:t>
        <a:bodyPr/>
        <a:lstStyle/>
        <a:p>
          <a:endParaRPr lang="en-US"/>
        </a:p>
      </dgm:t>
    </dgm:pt>
    <dgm:pt modelId="{06C6E472-93F1-493A-A703-66D0FE116B3C}" type="pres">
      <dgm:prSet presAssocID="{0DB71729-766A-4E5E-8075-94E73E2638B3}" presName="linear" presStyleCnt="0">
        <dgm:presLayoutVars>
          <dgm:dir/>
          <dgm:animLvl val="lvl"/>
          <dgm:resizeHandles val="exact"/>
        </dgm:presLayoutVars>
      </dgm:prSet>
      <dgm:spPr/>
    </dgm:pt>
    <dgm:pt modelId="{5BDC7964-31BE-454B-B210-09D314256597}" type="pres">
      <dgm:prSet presAssocID="{821D66EA-B4EE-445D-B4A1-DCB89234414C}" presName="parentLin" presStyleCnt="0"/>
      <dgm:spPr/>
    </dgm:pt>
    <dgm:pt modelId="{B1FAF0AE-14FC-4035-8DD9-7C640CDE8148}" type="pres">
      <dgm:prSet presAssocID="{821D66EA-B4EE-445D-B4A1-DCB89234414C}" presName="parentLeftMargin" presStyleLbl="node1" presStyleIdx="0" presStyleCnt="6"/>
      <dgm:spPr/>
    </dgm:pt>
    <dgm:pt modelId="{D7D5004B-5116-4169-AA8F-37D25E9E7E4E}" type="pres">
      <dgm:prSet presAssocID="{821D66EA-B4EE-445D-B4A1-DCB89234414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2533845-019E-49B1-8377-9812512B7699}" type="pres">
      <dgm:prSet presAssocID="{821D66EA-B4EE-445D-B4A1-DCB89234414C}" presName="negativeSpace" presStyleCnt="0"/>
      <dgm:spPr/>
    </dgm:pt>
    <dgm:pt modelId="{C5823448-2188-4D40-AEED-35950808877F}" type="pres">
      <dgm:prSet presAssocID="{821D66EA-B4EE-445D-B4A1-DCB89234414C}" presName="childText" presStyleLbl="conFgAcc1" presStyleIdx="0" presStyleCnt="6">
        <dgm:presLayoutVars>
          <dgm:bulletEnabled val="1"/>
        </dgm:presLayoutVars>
      </dgm:prSet>
      <dgm:spPr/>
    </dgm:pt>
    <dgm:pt modelId="{480846AB-DDD2-4465-916E-AAE2F0F2A9B0}" type="pres">
      <dgm:prSet presAssocID="{6C1ABFF3-4030-48FD-B584-228EA7200E85}" presName="spaceBetweenRectangles" presStyleCnt="0"/>
      <dgm:spPr/>
    </dgm:pt>
    <dgm:pt modelId="{8EF494EF-EC5A-4BBF-8A0B-70EE0252BE5F}" type="pres">
      <dgm:prSet presAssocID="{9B45FD50-6993-4FC8-B343-696B247EDA82}" presName="parentLin" presStyleCnt="0"/>
      <dgm:spPr/>
    </dgm:pt>
    <dgm:pt modelId="{ED8E8D98-1767-4E8D-A433-1B082659EC4E}" type="pres">
      <dgm:prSet presAssocID="{9B45FD50-6993-4FC8-B343-696B247EDA82}" presName="parentLeftMargin" presStyleLbl="node1" presStyleIdx="0" presStyleCnt="6"/>
      <dgm:spPr/>
    </dgm:pt>
    <dgm:pt modelId="{3F17E3B2-9A83-414B-ADED-C6A90A1615B9}" type="pres">
      <dgm:prSet presAssocID="{9B45FD50-6993-4FC8-B343-696B247EDA82}" presName="parentText" presStyleLbl="node1" presStyleIdx="1" presStyleCnt="6" custLinFactY="5614" custLinFactNeighborX="5937" custLinFactNeighborY="100000">
        <dgm:presLayoutVars>
          <dgm:chMax val="0"/>
          <dgm:bulletEnabled val="1"/>
        </dgm:presLayoutVars>
      </dgm:prSet>
      <dgm:spPr/>
    </dgm:pt>
    <dgm:pt modelId="{E457EE6C-03F7-4FF5-AC7D-5692EB536C8A}" type="pres">
      <dgm:prSet presAssocID="{9B45FD50-6993-4FC8-B343-696B247EDA82}" presName="negativeSpace" presStyleCnt="0"/>
      <dgm:spPr/>
    </dgm:pt>
    <dgm:pt modelId="{5AD4DADD-62BA-4B41-8F74-CCF51D88B4A5}" type="pres">
      <dgm:prSet presAssocID="{9B45FD50-6993-4FC8-B343-696B247EDA82}" presName="childText" presStyleLbl="conFgAcc1" presStyleIdx="1" presStyleCnt="6">
        <dgm:presLayoutVars>
          <dgm:bulletEnabled val="1"/>
        </dgm:presLayoutVars>
      </dgm:prSet>
      <dgm:spPr/>
    </dgm:pt>
    <dgm:pt modelId="{84F43E01-C19D-4DBB-B751-7889F37BA9AD}" type="pres">
      <dgm:prSet presAssocID="{7DA9FE0C-8834-4EA0-80A9-31AD520FA2EA}" presName="spaceBetweenRectangles" presStyleCnt="0"/>
      <dgm:spPr/>
    </dgm:pt>
    <dgm:pt modelId="{5643B0D0-5025-40A8-A54E-075250DA4356}" type="pres">
      <dgm:prSet presAssocID="{3E1024DD-7996-4D12-BFA5-1A59CDEA0860}" presName="parentLin" presStyleCnt="0"/>
      <dgm:spPr/>
    </dgm:pt>
    <dgm:pt modelId="{084E48D5-39FC-44E4-9ADB-8EBAA54689B5}" type="pres">
      <dgm:prSet presAssocID="{3E1024DD-7996-4D12-BFA5-1A59CDEA0860}" presName="parentLeftMargin" presStyleLbl="node1" presStyleIdx="1" presStyleCnt="6"/>
      <dgm:spPr/>
    </dgm:pt>
    <dgm:pt modelId="{2D74CB82-34EB-481D-BFA9-6F7491B3B2ED}" type="pres">
      <dgm:prSet presAssocID="{3E1024DD-7996-4D12-BFA5-1A59CDEA0860}" presName="parentText" presStyleLbl="node1" presStyleIdx="2" presStyleCnt="6" custLinFactNeighborX="-9492" custLinFactNeighborY="82148">
        <dgm:presLayoutVars>
          <dgm:chMax val="0"/>
          <dgm:bulletEnabled val="1"/>
        </dgm:presLayoutVars>
      </dgm:prSet>
      <dgm:spPr/>
    </dgm:pt>
    <dgm:pt modelId="{9947C632-4FE8-4B0E-B895-6ACFCAD75D19}" type="pres">
      <dgm:prSet presAssocID="{3E1024DD-7996-4D12-BFA5-1A59CDEA0860}" presName="negativeSpace" presStyleCnt="0"/>
      <dgm:spPr/>
    </dgm:pt>
    <dgm:pt modelId="{9DF51F6B-6873-46FA-8885-B60662C369C5}" type="pres">
      <dgm:prSet presAssocID="{3E1024DD-7996-4D12-BFA5-1A59CDEA0860}" presName="childText" presStyleLbl="conFgAcc1" presStyleIdx="2" presStyleCnt="6">
        <dgm:presLayoutVars>
          <dgm:bulletEnabled val="1"/>
        </dgm:presLayoutVars>
      </dgm:prSet>
      <dgm:spPr/>
    </dgm:pt>
    <dgm:pt modelId="{1E757F84-02BD-4773-82CC-B9F5B8639F7E}" type="pres">
      <dgm:prSet presAssocID="{1516644C-8008-4537-8559-5382B2ACB023}" presName="spaceBetweenRectangles" presStyleCnt="0"/>
      <dgm:spPr/>
    </dgm:pt>
    <dgm:pt modelId="{AED5708F-5326-47D5-96D2-36B8337541CA}" type="pres">
      <dgm:prSet presAssocID="{7C8D4076-635E-4658-82BA-522F5095A0BB}" presName="parentLin" presStyleCnt="0"/>
      <dgm:spPr/>
    </dgm:pt>
    <dgm:pt modelId="{29022C3A-AE61-4BDF-9A78-E9AC6F0A5CE0}" type="pres">
      <dgm:prSet presAssocID="{7C8D4076-635E-4658-82BA-522F5095A0BB}" presName="parentLeftMargin" presStyleLbl="node1" presStyleIdx="2" presStyleCnt="6"/>
      <dgm:spPr/>
    </dgm:pt>
    <dgm:pt modelId="{E7E93194-6C5D-4BC2-87EE-55E57B942D7B}" type="pres">
      <dgm:prSet presAssocID="{7C8D4076-635E-4658-82BA-522F5095A0BB}" presName="parentText" presStyleLbl="node1" presStyleIdx="3" presStyleCnt="6" custLinFactY="19162" custLinFactNeighborX="-17403" custLinFactNeighborY="100000">
        <dgm:presLayoutVars>
          <dgm:chMax val="0"/>
          <dgm:bulletEnabled val="1"/>
        </dgm:presLayoutVars>
      </dgm:prSet>
      <dgm:spPr/>
    </dgm:pt>
    <dgm:pt modelId="{BF155050-6CB3-4719-B165-5C468641617C}" type="pres">
      <dgm:prSet presAssocID="{7C8D4076-635E-4658-82BA-522F5095A0BB}" presName="negativeSpace" presStyleCnt="0"/>
      <dgm:spPr/>
    </dgm:pt>
    <dgm:pt modelId="{93045A0B-F319-43E2-8337-F9EB2F091ACE}" type="pres">
      <dgm:prSet presAssocID="{7C8D4076-635E-4658-82BA-522F5095A0BB}" presName="childText" presStyleLbl="conFgAcc1" presStyleIdx="3" presStyleCnt="6">
        <dgm:presLayoutVars>
          <dgm:bulletEnabled val="1"/>
        </dgm:presLayoutVars>
      </dgm:prSet>
      <dgm:spPr/>
    </dgm:pt>
    <dgm:pt modelId="{B32A1C41-9308-422F-8879-0063A2B0506A}" type="pres">
      <dgm:prSet presAssocID="{F37E99D9-5844-4B69-B549-564D83A7E7B6}" presName="spaceBetweenRectangles" presStyleCnt="0"/>
      <dgm:spPr/>
    </dgm:pt>
    <dgm:pt modelId="{560C9322-07D3-4DFE-A1C3-CA03B7191223}" type="pres">
      <dgm:prSet presAssocID="{44327860-9DEA-4E75-9CC8-420F36FAFAAE}" presName="parentLin" presStyleCnt="0"/>
      <dgm:spPr/>
    </dgm:pt>
    <dgm:pt modelId="{B97327E5-9772-46ED-8A39-D9DEBE6B9CEA}" type="pres">
      <dgm:prSet presAssocID="{44327860-9DEA-4E75-9CC8-420F36FAFAAE}" presName="parentLeftMargin" presStyleLbl="node1" presStyleIdx="3" presStyleCnt="6"/>
      <dgm:spPr/>
    </dgm:pt>
    <dgm:pt modelId="{C9A47EEE-4B2B-402B-9C72-ADF8F5BAD28C}" type="pres">
      <dgm:prSet presAssocID="{44327860-9DEA-4E75-9CC8-420F36FAFAAE}" presName="parentText" presStyleLbl="node1" presStyleIdx="4" presStyleCnt="6" custLinFactY="5931" custLinFactNeighborX="-4746" custLinFactNeighborY="100000">
        <dgm:presLayoutVars>
          <dgm:chMax val="0"/>
          <dgm:bulletEnabled val="1"/>
        </dgm:presLayoutVars>
      </dgm:prSet>
      <dgm:spPr/>
    </dgm:pt>
    <dgm:pt modelId="{9943C94D-B5B1-4EBF-BB84-0D5E8DF8C8D9}" type="pres">
      <dgm:prSet presAssocID="{44327860-9DEA-4E75-9CC8-420F36FAFAAE}" presName="negativeSpace" presStyleCnt="0"/>
      <dgm:spPr/>
    </dgm:pt>
    <dgm:pt modelId="{48583B07-AF02-4FFA-AE73-A469C4713D7C}" type="pres">
      <dgm:prSet presAssocID="{44327860-9DEA-4E75-9CC8-420F36FAFAAE}" presName="childText" presStyleLbl="conFgAcc1" presStyleIdx="4" presStyleCnt="6">
        <dgm:presLayoutVars>
          <dgm:bulletEnabled val="1"/>
        </dgm:presLayoutVars>
      </dgm:prSet>
      <dgm:spPr/>
    </dgm:pt>
    <dgm:pt modelId="{69C9ADEA-E60D-4658-A4B3-6979BEAF7292}" type="pres">
      <dgm:prSet presAssocID="{25F52F0E-3E69-4418-97D6-01EA896DB080}" presName="spaceBetweenRectangles" presStyleCnt="0"/>
      <dgm:spPr/>
    </dgm:pt>
    <dgm:pt modelId="{F85C50BF-8946-4C8C-B6B0-722E6631AE58}" type="pres">
      <dgm:prSet presAssocID="{A4379000-C403-4BA9-99A7-A116F4B7E76E}" presName="parentLin" presStyleCnt="0"/>
      <dgm:spPr/>
    </dgm:pt>
    <dgm:pt modelId="{9518F147-E107-4F0C-98D0-B851BE85242C}" type="pres">
      <dgm:prSet presAssocID="{A4379000-C403-4BA9-99A7-A116F4B7E76E}" presName="parentLeftMargin" presStyleLbl="node1" presStyleIdx="4" presStyleCnt="6"/>
      <dgm:spPr/>
    </dgm:pt>
    <dgm:pt modelId="{C6CB3623-EEF1-454B-8A8E-445544AAF088}" type="pres">
      <dgm:prSet presAssocID="{A4379000-C403-4BA9-99A7-A116F4B7E76E}" presName="parentText" presStyleLbl="node1" presStyleIdx="5" presStyleCnt="6" custLinFactY="-300000" custLinFactNeighborX="0" custLinFactNeighborY="-317701">
        <dgm:presLayoutVars>
          <dgm:chMax val="0"/>
          <dgm:bulletEnabled val="1"/>
        </dgm:presLayoutVars>
      </dgm:prSet>
      <dgm:spPr/>
    </dgm:pt>
    <dgm:pt modelId="{A2BC305C-F400-4BAE-8872-D5B5531C41AC}" type="pres">
      <dgm:prSet presAssocID="{A4379000-C403-4BA9-99A7-A116F4B7E76E}" presName="negativeSpace" presStyleCnt="0"/>
      <dgm:spPr/>
    </dgm:pt>
    <dgm:pt modelId="{08D2A555-2CAD-4EB3-93BA-0D530D323864}" type="pres">
      <dgm:prSet presAssocID="{A4379000-C403-4BA9-99A7-A116F4B7E76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0362D04-0750-4087-B181-46518638B998}" srcId="{0DB71729-766A-4E5E-8075-94E73E2638B3}" destId="{9B45FD50-6993-4FC8-B343-696B247EDA82}" srcOrd="1" destOrd="0" parTransId="{29AB6148-CCEA-4928-9449-A083172DBE65}" sibTransId="{7DA9FE0C-8834-4EA0-80A9-31AD520FA2EA}"/>
    <dgm:cxn modelId="{B1A4410B-84DD-494E-89DF-4C8100CA30D5}" type="presOf" srcId="{821D66EA-B4EE-445D-B4A1-DCB89234414C}" destId="{D7D5004B-5116-4169-AA8F-37D25E9E7E4E}" srcOrd="1" destOrd="0" presId="urn:microsoft.com/office/officeart/2005/8/layout/list1"/>
    <dgm:cxn modelId="{980BA05E-55D8-4460-BC6E-502E003AF4E9}" type="presOf" srcId="{821D66EA-B4EE-445D-B4A1-DCB89234414C}" destId="{B1FAF0AE-14FC-4035-8DD9-7C640CDE8148}" srcOrd="0" destOrd="0" presId="urn:microsoft.com/office/officeart/2005/8/layout/list1"/>
    <dgm:cxn modelId="{4865D94A-F013-4D0E-A172-453B5F09C3C6}" srcId="{0DB71729-766A-4E5E-8075-94E73E2638B3}" destId="{821D66EA-B4EE-445D-B4A1-DCB89234414C}" srcOrd="0" destOrd="0" parTransId="{35206094-FF42-43F9-B18A-36092DD176BA}" sibTransId="{6C1ABFF3-4030-48FD-B584-228EA7200E85}"/>
    <dgm:cxn modelId="{E8A14B4C-180A-49E5-9BB5-DD21516AEE8E}" srcId="{0DB71729-766A-4E5E-8075-94E73E2638B3}" destId="{44327860-9DEA-4E75-9CC8-420F36FAFAAE}" srcOrd="4" destOrd="0" parTransId="{A70BE988-5767-4DB2-8B06-9AB3ECC65690}" sibTransId="{25F52F0E-3E69-4418-97D6-01EA896DB080}"/>
    <dgm:cxn modelId="{A28D335A-447C-43C9-92E7-E989A46DC898}" srcId="{0DB71729-766A-4E5E-8075-94E73E2638B3}" destId="{A4379000-C403-4BA9-99A7-A116F4B7E76E}" srcOrd="5" destOrd="0" parTransId="{A4438C72-A1C7-48E6-9129-52EB0CAA82CF}" sibTransId="{D9FF0F46-6737-4F4E-B572-58E708A60092}"/>
    <dgm:cxn modelId="{8600429D-5206-4E12-94BC-4F248CCE83E1}" srcId="{0DB71729-766A-4E5E-8075-94E73E2638B3}" destId="{3E1024DD-7996-4D12-BFA5-1A59CDEA0860}" srcOrd="2" destOrd="0" parTransId="{64D59434-995A-4161-BB4C-4164709FDDA8}" sibTransId="{1516644C-8008-4537-8559-5382B2ACB023}"/>
    <dgm:cxn modelId="{6973F7A0-AD9A-4709-BD06-432AA9B626B9}" type="presOf" srcId="{3E1024DD-7996-4D12-BFA5-1A59CDEA0860}" destId="{2D74CB82-34EB-481D-BFA9-6F7491B3B2ED}" srcOrd="1" destOrd="0" presId="urn:microsoft.com/office/officeart/2005/8/layout/list1"/>
    <dgm:cxn modelId="{D0F63CA1-E283-4D9B-A682-1DFABA1B55EA}" type="presOf" srcId="{44327860-9DEA-4E75-9CC8-420F36FAFAAE}" destId="{C9A47EEE-4B2B-402B-9C72-ADF8F5BAD28C}" srcOrd="1" destOrd="0" presId="urn:microsoft.com/office/officeart/2005/8/layout/list1"/>
    <dgm:cxn modelId="{97C68DAF-5B93-47B9-9BA8-ACEEE52E86CA}" type="presOf" srcId="{A4379000-C403-4BA9-99A7-A116F4B7E76E}" destId="{C6CB3623-EEF1-454B-8A8E-445544AAF088}" srcOrd="1" destOrd="0" presId="urn:microsoft.com/office/officeart/2005/8/layout/list1"/>
    <dgm:cxn modelId="{206A46B0-F025-464B-AC4B-1F7D93FEE570}" type="presOf" srcId="{9B45FD50-6993-4FC8-B343-696B247EDA82}" destId="{ED8E8D98-1767-4E8D-A433-1B082659EC4E}" srcOrd="0" destOrd="0" presId="urn:microsoft.com/office/officeart/2005/8/layout/list1"/>
    <dgm:cxn modelId="{3B1861B4-DC75-452E-81EA-F919312F767D}" srcId="{0DB71729-766A-4E5E-8075-94E73E2638B3}" destId="{7C8D4076-635E-4658-82BA-522F5095A0BB}" srcOrd="3" destOrd="0" parTransId="{BC14FB67-45B6-468D-8526-58E8E4543AC6}" sibTransId="{F37E99D9-5844-4B69-B549-564D83A7E7B6}"/>
    <dgm:cxn modelId="{95ED84BB-52F9-4F52-A13C-C0A770860028}" type="presOf" srcId="{0DB71729-766A-4E5E-8075-94E73E2638B3}" destId="{06C6E472-93F1-493A-A703-66D0FE116B3C}" srcOrd="0" destOrd="0" presId="urn:microsoft.com/office/officeart/2005/8/layout/list1"/>
    <dgm:cxn modelId="{67BD97D6-0BF8-43C4-8EA1-DC93F34B9F02}" type="presOf" srcId="{A4379000-C403-4BA9-99A7-A116F4B7E76E}" destId="{9518F147-E107-4F0C-98D0-B851BE85242C}" srcOrd="0" destOrd="0" presId="urn:microsoft.com/office/officeart/2005/8/layout/list1"/>
    <dgm:cxn modelId="{63689DD7-BF04-4F1D-B304-EB7586CAB828}" type="presOf" srcId="{9B45FD50-6993-4FC8-B343-696B247EDA82}" destId="{3F17E3B2-9A83-414B-ADED-C6A90A1615B9}" srcOrd="1" destOrd="0" presId="urn:microsoft.com/office/officeart/2005/8/layout/list1"/>
    <dgm:cxn modelId="{EFCACCD7-5262-49A4-9A59-E06BBACEADD2}" type="presOf" srcId="{44327860-9DEA-4E75-9CC8-420F36FAFAAE}" destId="{B97327E5-9772-46ED-8A39-D9DEBE6B9CEA}" srcOrd="0" destOrd="0" presId="urn:microsoft.com/office/officeart/2005/8/layout/list1"/>
    <dgm:cxn modelId="{152D21E8-E8C2-4872-8DD4-796631E82A8D}" type="presOf" srcId="{7C8D4076-635E-4658-82BA-522F5095A0BB}" destId="{29022C3A-AE61-4BDF-9A78-E9AC6F0A5CE0}" srcOrd="0" destOrd="0" presId="urn:microsoft.com/office/officeart/2005/8/layout/list1"/>
    <dgm:cxn modelId="{02B062F4-CDE1-4931-8F46-BF6CBA141BD4}" type="presOf" srcId="{3E1024DD-7996-4D12-BFA5-1A59CDEA0860}" destId="{084E48D5-39FC-44E4-9ADB-8EBAA54689B5}" srcOrd="0" destOrd="0" presId="urn:microsoft.com/office/officeart/2005/8/layout/list1"/>
    <dgm:cxn modelId="{81E3FAFB-36CD-4EEE-907C-DF8DC86CAF4C}" type="presOf" srcId="{7C8D4076-635E-4658-82BA-522F5095A0BB}" destId="{E7E93194-6C5D-4BC2-87EE-55E57B942D7B}" srcOrd="1" destOrd="0" presId="urn:microsoft.com/office/officeart/2005/8/layout/list1"/>
    <dgm:cxn modelId="{B024D1EF-C4C6-441B-8DB5-157F3EFCED8E}" type="presParOf" srcId="{06C6E472-93F1-493A-A703-66D0FE116B3C}" destId="{5BDC7964-31BE-454B-B210-09D314256597}" srcOrd="0" destOrd="0" presId="urn:microsoft.com/office/officeart/2005/8/layout/list1"/>
    <dgm:cxn modelId="{F5C7B6FF-ACBA-4F57-9DC2-CED77927AC5C}" type="presParOf" srcId="{5BDC7964-31BE-454B-B210-09D314256597}" destId="{B1FAF0AE-14FC-4035-8DD9-7C640CDE8148}" srcOrd="0" destOrd="0" presId="urn:microsoft.com/office/officeart/2005/8/layout/list1"/>
    <dgm:cxn modelId="{B7B79C50-1311-44BE-AB60-E7AF2AFFA9A5}" type="presParOf" srcId="{5BDC7964-31BE-454B-B210-09D314256597}" destId="{D7D5004B-5116-4169-AA8F-37D25E9E7E4E}" srcOrd="1" destOrd="0" presId="urn:microsoft.com/office/officeart/2005/8/layout/list1"/>
    <dgm:cxn modelId="{8B1E0960-2066-4960-9440-7ADFB10531CF}" type="presParOf" srcId="{06C6E472-93F1-493A-A703-66D0FE116B3C}" destId="{D2533845-019E-49B1-8377-9812512B7699}" srcOrd="1" destOrd="0" presId="urn:microsoft.com/office/officeart/2005/8/layout/list1"/>
    <dgm:cxn modelId="{58B1D256-887F-4862-AA89-3623F1CA4DFA}" type="presParOf" srcId="{06C6E472-93F1-493A-A703-66D0FE116B3C}" destId="{C5823448-2188-4D40-AEED-35950808877F}" srcOrd="2" destOrd="0" presId="urn:microsoft.com/office/officeart/2005/8/layout/list1"/>
    <dgm:cxn modelId="{0C90E0C8-5E66-4FC1-BAB8-7C47B8D153F9}" type="presParOf" srcId="{06C6E472-93F1-493A-A703-66D0FE116B3C}" destId="{480846AB-DDD2-4465-916E-AAE2F0F2A9B0}" srcOrd="3" destOrd="0" presId="urn:microsoft.com/office/officeart/2005/8/layout/list1"/>
    <dgm:cxn modelId="{3115B68C-72EF-4667-82C0-F49CF93A25FF}" type="presParOf" srcId="{06C6E472-93F1-493A-A703-66D0FE116B3C}" destId="{8EF494EF-EC5A-4BBF-8A0B-70EE0252BE5F}" srcOrd="4" destOrd="0" presId="urn:microsoft.com/office/officeart/2005/8/layout/list1"/>
    <dgm:cxn modelId="{B0804118-8590-4036-A869-284A33BD34F9}" type="presParOf" srcId="{8EF494EF-EC5A-4BBF-8A0B-70EE0252BE5F}" destId="{ED8E8D98-1767-4E8D-A433-1B082659EC4E}" srcOrd="0" destOrd="0" presId="urn:microsoft.com/office/officeart/2005/8/layout/list1"/>
    <dgm:cxn modelId="{1CFD4E9C-6DBD-4445-95E3-63657C140719}" type="presParOf" srcId="{8EF494EF-EC5A-4BBF-8A0B-70EE0252BE5F}" destId="{3F17E3B2-9A83-414B-ADED-C6A90A1615B9}" srcOrd="1" destOrd="0" presId="urn:microsoft.com/office/officeart/2005/8/layout/list1"/>
    <dgm:cxn modelId="{D5DF2BD1-DA5D-45DB-A713-C199E58C80A6}" type="presParOf" srcId="{06C6E472-93F1-493A-A703-66D0FE116B3C}" destId="{E457EE6C-03F7-4FF5-AC7D-5692EB536C8A}" srcOrd="5" destOrd="0" presId="urn:microsoft.com/office/officeart/2005/8/layout/list1"/>
    <dgm:cxn modelId="{06772824-609D-4BDF-B218-D654D1C8E4EB}" type="presParOf" srcId="{06C6E472-93F1-493A-A703-66D0FE116B3C}" destId="{5AD4DADD-62BA-4B41-8F74-CCF51D88B4A5}" srcOrd="6" destOrd="0" presId="urn:microsoft.com/office/officeart/2005/8/layout/list1"/>
    <dgm:cxn modelId="{959508BF-F79F-4C4C-A087-3F5FCB22A5EB}" type="presParOf" srcId="{06C6E472-93F1-493A-A703-66D0FE116B3C}" destId="{84F43E01-C19D-4DBB-B751-7889F37BA9AD}" srcOrd="7" destOrd="0" presId="urn:microsoft.com/office/officeart/2005/8/layout/list1"/>
    <dgm:cxn modelId="{D9F7F298-CBFA-43F0-9043-D89B67B91DFD}" type="presParOf" srcId="{06C6E472-93F1-493A-A703-66D0FE116B3C}" destId="{5643B0D0-5025-40A8-A54E-075250DA4356}" srcOrd="8" destOrd="0" presId="urn:microsoft.com/office/officeart/2005/8/layout/list1"/>
    <dgm:cxn modelId="{BEBD2239-1112-41A3-BF25-190E559D062B}" type="presParOf" srcId="{5643B0D0-5025-40A8-A54E-075250DA4356}" destId="{084E48D5-39FC-44E4-9ADB-8EBAA54689B5}" srcOrd="0" destOrd="0" presId="urn:microsoft.com/office/officeart/2005/8/layout/list1"/>
    <dgm:cxn modelId="{E0075852-FF33-4886-86B7-F236254FBEA6}" type="presParOf" srcId="{5643B0D0-5025-40A8-A54E-075250DA4356}" destId="{2D74CB82-34EB-481D-BFA9-6F7491B3B2ED}" srcOrd="1" destOrd="0" presId="urn:microsoft.com/office/officeart/2005/8/layout/list1"/>
    <dgm:cxn modelId="{591F619D-0772-470E-A7CE-BF26DA594935}" type="presParOf" srcId="{06C6E472-93F1-493A-A703-66D0FE116B3C}" destId="{9947C632-4FE8-4B0E-B895-6ACFCAD75D19}" srcOrd="9" destOrd="0" presId="urn:microsoft.com/office/officeart/2005/8/layout/list1"/>
    <dgm:cxn modelId="{E21AB3FF-900A-4E9D-A4AE-0C5B0487B6DD}" type="presParOf" srcId="{06C6E472-93F1-493A-A703-66D0FE116B3C}" destId="{9DF51F6B-6873-46FA-8885-B60662C369C5}" srcOrd="10" destOrd="0" presId="urn:microsoft.com/office/officeart/2005/8/layout/list1"/>
    <dgm:cxn modelId="{FBB79768-7DBA-4B8B-AB36-05376E7E1240}" type="presParOf" srcId="{06C6E472-93F1-493A-A703-66D0FE116B3C}" destId="{1E757F84-02BD-4773-82CC-B9F5B8639F7E}" srcOrd="11" destOrd="0" presId="urn:microsoft.com/office/officeart/2005/8/layout/list1"/>
    <dgm:cxn modelId="{8C38F64C-7A53-4F89-903B-F25A0340991D}" type="presParOf" srcId="{06C6E472-93F1-493A-A703-66D0FE116B3C}" destId="{AED5708F-5326-47D5-96D2-36B8337541CA}" srcOrd="12" destOrd="0" presId="urn:microsoft.com/office/officeart/2005/8/layout/list1"/>
    <dgm:cxn modelId="{BD037035-EEE8-4D0B-B020-89DD079F661B}" type="presParOf" srcId="{AED5708F-5326-47D5-96D2-36B8337541CA}" destId="{29022C3A-AE61-4BDF-9A78-E9AC6F0A5CE0}" srcOrd="0" destOrd="0" presId="urn:microsoft.com/office/officeart/2005/8/layout/list1"/>
    <dgm:cxn modelId="{A3C91DEE-2708-4664-A052-73F9B463F2F8}" type="presParOf" srcId="{AED5708F-5326-47D5-96D2-36B8337541CA}" destId="{E7E93194-6C5D-4BC2-87EE-55E57B942D7B}" srcOrd="1" destOrd="0" presId="urn:microsoft.com/office/officeart/2005/8/layout/list1"/>
    <dgm:cxn modelId="{C461EE61-E804-4683-AC37-EB7F8AFF4F2E}" type="presParOf" srcId="{06C6E472-93F1-493A-A703-66D0FE116B3C}" destId="{BF155050-6CB3-4719-B165-5C468641617C}" srcOrd="13" destOrd="0" presId="urn:microsoft.com/office/officeart/2005/8/layout/list1"/>
    <dgm:cxn modelId="{0706DF0E-3E26-41AE-984E-440E5F4946D8}" type="presParOf" srcId="{06C6E472-93F1-493A-A703-66D0FE116B3C}" destId="{93045A0B-F319-43E2-8337-F9EB2F091ACE}" srcOrd="14" destOrd="0" presId="urn:microsoft.com/office/officeart/2005/8/layout/list1"/>
    <dgm:cxn modelId="{1BE1FBE7-80C5-4247-8B84-3120EE0551A5}" type="presParOf" srcId="{06C6E472-93F1-493A-A703-66D0FE116B3C}" destId="{B32A1C41-9308-422F-8879-0063A2B0506A}" srcOrd="15" destOrd="0" presId="urn:microsoft.com/office/officeart/2005/8/layout/list1"/>
    <dgm:cxn modelId="{13CFBA4D-6E3C-4CB5-AF00-C9F68D437A30}" type="presParOf" srcId="{06C6E472-93F1-493A-A703-66D0FE116B3C}" destId="{560C9322-07D3-4DFE-A1C3-CA03B7191223}" srcOrd="16" destOrd="0" presId="urn:microsoft.com/office/officeart/2005/8/layout/list1"/>
    <dgm:cxn modelId="{A16F8681-936D-415E-8C54-C87DF730569F}" type="presParOf" srcId="{560C9322-07D3-4DFE-A1C3-CA03B7191223}" destId="{B97327E5-9772-46ED-8A39-D9DEBE6B9CEA}" srcOrd="0" destOrd="0" presId="urn:microsoft.com/office/officeart/2005/8/layout/list1"/>
    <dgm:cxn modelId="{7D98BC01-F688-403D-850F-A73ED0F39F49}" type="presParOf" srcId="{560C9322-07D3-4DFE-A1C3-CA03B7191223}" destId="{C9A47EEE-4B2B-402B-9C72-ADF8F5BAD28C}" srcOrd="1" destOrd="0" presId="urn:microsoft.com/office/officeart/2005/8/layout/list1"/>
    <dgm:cxn modelId="{CC003B1E-76B5-4FEB-8AFD-82F73F3D02D7}" type="presParOf" srcId="{06C6E472-93F1-493A-A703-66D0FE116B3C}" destId="{9943C94D-B5B1-4EBF-BB84-0D5E8DF8C8D9}" srcOrd="17" destOrd="0" presId="urn:microsoft.com/office/officeart/2005/8/layout/list1"/>
    <dgm:cxn modelId="{612AA8C1-F1E9-46AD-B24A-FB7EFADD4CFA}" type="presParOf" srcId="{06C6E472-93F1-493A-A703-66D0FE116B3C}" destId="{48583B07-AF02-4FFA-AE73-A469C4713D7C}" srcOrd="18" destOrd="0" presId="urn:microsoft.com/office/officeart/2005/8/layout/list1"/>
    <dgm:cxn modelId="{E0439A29-06D3-4EE4-8191-9105A9E044DC}" type="presParOf" srcId="{06C6E472-93F1-493A-A703-66D0FE116B3C}" destId="{69C9ADEA-E60D-4658-A4B3-6979BEAF7292}" srcOrd="19" destOrd="0" presId="urn:microsoft.com/office/officeart/2005/8/layout/list1"/>
    <dgm:cxn modelId="{9FC578AE-A8CD-46E0-82E5-C53CF992AAD1}" type="presParOf" srcId="{06C6E472-93F1-493A-A703-66D0FE116B3C}" destId="{F85C50BF-8946-4C8C-B6B0-722E6631AE58}" srcOrd="20" destOrd="0" presId="urn:microsoft.com/office/officeart/2005/8/layout/list1"/>
    <dgm:cxn modelId="{4B3390D0-2FF5-4E7E-AF7E-EC57750228B4}" type="presParOf" srcId="{F85C50BF-8946-4C8C-B6B0-722E6631AE58}" destId="{9518F147-E107-4F0C-98D0-B851BE85242C}" srcOrd="0" destOrd="0" presId="urn:microsoft.com/office/officeart/2005/8/layout/list1"/>
    <dgm:cxn modelId="{B4EA4867-3426-4D82-830E-8EB461E64AFB}" type="presParOf" srcId="{F85C50BF-8946-4C8C-B6B0-722E6631AE58}" destId="{C6CB3623-EEF1-454B-8A8E-445544AAF088}" srcOrd="1" destOrd="0" presId="urn:microsoft.com/office/officeart/2005/8/layout/list1"/>
    <dgm:cxn modelId="{A7B45A48-F6B4-4893-93FE-08E8F63F8ABC}" type="presParOf" srcId="{06C6E472-93F1-493A-A703-66D0FE116B3C}" destId="{A2BC305C-F400-4BAE-8872-D5B5531C41AC}" srcOrd="21" destOrd="0" presId="urn:microsoft.com/office/officeart/2005/8/layout/list1"/>
    <dgm:cxn modelId="{44B1FA6F-1C46-41FE-A410-2567A93A6D50}" type="presParOf" srcId="{06C6E472-93F1-493A-A703-66D0FE116B3C}" destId="{08D2A555-2CAD-4EB3-93BA-0D530D32386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4B1BF-11C9-4E25-8E05-54FB75BAA821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D4246-A0CC-44C0-84A3-D949B3BA2552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Wszystkich Świętych – 1 listopada 2023r (środa)</a:t>
          </a:r>
          <a:endParaRPr lang="en-US" sz="2200" kern="1200" dirty="0"/>
        </a:p>
      </dsp:txBody>
      <dsp:txXfrm>
        <a:off x="0" y="531"/>
        <a:ext cx="10515600" cy="483363"/>
      </dsp:txXfrm>
    </dsp:sp>
    <dsp:sp modelId="{1AC45C71-6B1C-499F-B7E4-E2F0A95A4FF7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8F99F-2884-4571-937A-A598DD706FC5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Narodowe Święto Niepodległości – 11 listopada 2023r. (sobota)</a:t>
          </a:r>
          <a:endParaRPr lang="en-US" sz="2200" kern="1200" dirty="0"/>
        </a:p>
      </dsp:txBody>
      <dsp:txXfrm>
        <a:off x="0" y="483895"/>
        <a:ext cx="10515600" cy="483363"/>
      </dsp:txXfrm>
    </dsp:sp>
    <dsp:sp modelId="{FCFE172F-6F2C-4EA4-B391-597E719A6846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5D3E0-4433-485B-9696-3F29BA387579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Boże Narodzenie – 25 – 26 grudnia 2023r. (poniedziałek, wtorek)</a:t>
          </a:r>
          <a:endParaRPr lang="en-US" sz="2200" kern="1200" dirty="0"/>
        </a:p>
      </dsp:txBody>
      <dsp:txXfrm>
        <a:off x="0" y="967259"/>
        <a:ext cx="10515600" cy="483363"/>
      </dsp:txXfrm>
    </dsp:sp>
    <dsp:sp modelId="{B6A2ACF8-892B-426B-BD47-5DEE3F34FA71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679D1-A5B9-4D85-A6A4-263671F74E76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Nowy Rok -  1 stycznia 2024r.  (poniedziałek)</a:t>
          </a:r>
          <a:endParaRPr lang="en-US" sz="2200" kern="1200" dirty="0"/>
        </a:p>
      </dsp:txBody>
      <dsp:txXfrm>
        <a:off x="0" y="1450623"/>
        <a:ext cx="10515600" cy="483363"/>
      </dsp:txXfrm>
    </dsp:sp>
    <dsp:sp modelId="{4F347E0E-FA54-4FFB-B127-CEE803AE4FA3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11DA2-4E34-4082-AFE2-CCA3E26B3296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Objawienie Pańskie – Trzech Króli – 6 stycznia 2024r. (sobota)</a:t>
          </a:r>
          <a:endParaRPr lang="en-US" sz="2200" kern="1200" dirty="0"/>
        </a:p>
      </dsp:txBody>
      <dsp:txXfrm>
        <a:off x="0" y="1933987"/>
        <a:ext cx="10515600" cy="483363"/>
      </dsp:txXfrm>
    </dsp:sp>
    <dsp:sp modelId="{0C77E252-BB5A-481F-B02C-8916B35B3C1D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81405-8AA9-4515-9B9A-CEC00B997250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Wielkanoc – 31 marca – 1 kwietnia 2024r. (niedziela, poniedziałek)</a:t>
          </a:r>
          <a:endParaRPr lang="en-US" sz="2200" kern="1200" dirty="0"/>
        </a:p>
      </dsp:txBody>
      <dsp:txXfrm>
        <a:off x="0" y="2417350"/>
        <a:ext cx="10515600" cy="483363"/>
      </dsp:txXfrm>
    </dsp:sp>
    <dsp:sp modelId="{09DD5A72-8572-4028-A81A-1B0E548716AB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9C133-F6D8-4EA0-83E5-8E7EABD1C0D1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Święto Pracy – 1 maja 2024r. (środa) </a:t>
          </a:r>
          <a:endParaRPr lang="en-US" sz="2200" kern="1200" dirty="0"/>
        </a:p>
      </dsp:txBody>
      <dsp:txXfrm>
        <a:off x="0" y="2900714"/>
        <a:ext cx="10515600" cy="483363"/>
      </dsp:txXfrm>
    </dsp:sp>
    <dsp:sp modelId="{DC94F29F-B84E-45A4-8BD9-C7549DB7CB6E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4818A-7E86-4299-B4EB-C0095B935E37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Święto Konstytucji 3 Maja – 3 maja 2024r. (piątek)</a:t>
          </a:r>
          <a:endParaRPr lang="en-US" sz="2200" kern="1200" dirty="0"/>
        </a:p>
      </dsp:txBody>
      <dsp:txXfrm>
        <a:off x="0" y="3384078"/>
        <a:ext cx="10515600" cy="483363"/>
      </dsp:txXfrm>
    </dsp:sp>
    <dsp:sp modelId="{BAA654EC-7EDE-42A0-8236-4DED5679558F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7E006-6768-4A7E-82C6-182B03D60D9A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Boże Ciało – 30 maja 2024r. (czwartek)</a:t>
          </a:r>
          <a:endParaRPr lang="en-US" sz="2200" kern="1200" dirty="0"/>
        </a:p>
      </dsp:txBody>
      <dsp:txXfrm>
        <a:off x="0" y="3867442"/>
        <a:ext cx="10515600" cy="483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23448-2188-4D40-AEED-35950808877F}">
      <dsp:nvSpPr>
        <dsp:cNvPr id="0" name=""/>
        <dsp:cNvSpPr/>
      </dsp:nvSpPr>
      <dsp:spPr>
        <a:xfrm>
          <a:off x="0" y="299070"/>
          <a:ext cx="109050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D5004B-5116-4169-AA8F-37D25E9E7E4E}">
      <dsp:nvSpPr>
        <dsp:cNvPr id="0" name=""/>
        <dsp:cNvSpPr/>
      </dsp:nvSpPr>
      <dsp:spPr>
        <a:xfrm>
          <a:off x="545253" y="62910"/>
          <a:ext cx="763354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13 października 2023r (piątek)</a:t>
          </a:r>
          <a:endParaRPr lang="en-US" sz="1600" kern="1200" dirty="0"/>
        </a:p>
      </dsp:txBody>
      <dsp:txXfrm>
        <a:off x="568310" y="85967"/>
        <a:ext cx="7587432" cy="426206"/>
      </dsp:txXfrm>
    </dsp:sp>
    <dsp:sp modelId="{5AD4DADD-62BA-4B41-8F74-CCF51D88B4A5}">
      <dsp:nvSpPr>
        <dsp:cNvPr id="0" name=""/>
        <dsp:cNvSpPr/>
      </dsp:nvSpPr>
      <dsp:spPr>
        <a:xfrm>
          <a:off x="0" y="1024830"/>
          <a:ext cx="109050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17E3B2-9A83-414B-ADED-C6A90A1615B9}">
      <dsp:nvSpPr>
        <dsp:cNvPr id="0" name=""/>
        <dsp:cNvSpPr/>
      </dsp:nvSpPr>
      <dsp:spPr>
        <a:xfrm>
          <a:off x="577624" y="1287507"/>
          <a:ext cx="7633546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2 maja 2024r. (czwartek)</a:t>
          </a:r>
          <a:endParaRPr lang="en-US" sz="1600" kern="1200" dirty="0"/>
        </a:p>
      </dsp:txBody>
      <dsp:txXfrm>
        <a:off x="600681" y="1310564"/>
        <a:ext cx="7587432" cy="426206"/>
      </dsp:txXfrm>
    </dsp:sp>
    <dsp:sp modelId="{9DF51F6B-6873-46FA-8885-B60662C369C5}">
      <dsp:nvSpPr>
        <dsp:cNvPr id="0" name=""/>
        <dsp:cNvSpPr/>
      </dsp:nvSpPr>
      <dsp:spPr>
        <a:xfrm>
          <a:off x="0" y="1750590"/>
          <a:ext cx="109050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74CB82-34EB-481D-BFA9-6F7491B3B2ED}">
      <dsp:nvSpPr>
        <dsp:cNvPr id="0" name=""/>
        <dsp:cNvSpPr/>
      </dsp:nvSpPr>
      <dsp:spPr>
        <a:xfrm>
          <a:off x="493497" y="1902432"/>
          <a:ext cx="7633546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14 – 15 – 16 maja 2024r. (wtorek, środa, czwartek) </a:t>
          </a:r>
          <a:endParaRPr lang="en-US" sz="1600" kern="1200" dirty="0"/>
        </a:p>
      </dsp:txBody>
      <dsp:txXfrm>
        <a:off x="516554" y="1925489"/>
        <a:ext cx="7587432" cy="426206"/>
      </dsp:txXfrm>
    </dsp:sp>
    <dsp:sp modelId="{93045A0B-F319-43E2-8337-F9EB2F091ACE}">
      <dsp:nvSpPr>
        <dsp:cNvPr id="0" name=""/>
        <dsp:cNvSpPr/>
      </dsp:nvSpPr>
      <dsp:spPr>
        <a:xfrm>
          <a:off x="0" y="2476350"/>
          <a:ext cx="109050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E93194-6C5D-4BC2-87EE-55E57B942D7B}">
      <dsp:nvSpPr>
        <dsp:cNvPr id="0" name=""/>
        <dsp:cNvSpPr/>
      </dsp:nvSpPr>
      <dsp:spPr>
        <a:xfrm>
          <a:off x="450362" y="2803016"/>
          <a:ext cx="7633546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17  maja 2024r. (piątek)</a:t>
          </a:r>
          <a:endParaRPr lang="en-US" sz="1600" kern="1200" dirty="0"/>
        </a:p>
      </dsp:txBody>
      <dsp:txXfrm>
        <a:off x="473419" y="2826073"/>
        <a:ext cx="7587432" cy="426206"/>
      </dsp:txXfrm>
    </dsp:sp>
    <dsp:sp modelId="{48583B07-AF02-4FFA-AE73-A469C4713D7C}">
      <dsp:nvSpPr>
        <dsp:cNvPr id="0" name=""/>
        <dsp:cNvSpPr/>
      </dsp:nvSpPr>
      <dsp:spPr>
        <a:xfrm>
          <a:off x="0" y="3202110"/>
          <a:ext cx="109050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A47EEE-4B2B-402B-9C72-ADF8F5BAD28C}">
      <dsp:nvSpPr>
        <dsp:cNvPr id="0" name=""/>
        <dsp:cNvSpPr/>
      </dsp:nvSpPr>
      <dsp:spPr>
        <a:xfrm>
          <a:off x="519375" y="3466284"/>
          <a:ext cx="7633546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31 maja 2024r. (piątek)</a:t>
          </a:r>
          <a:endParaRPr lang="en-US" sz="1600" kern="1200" dirty="0"/>
        </a:p>
      </dsp:txBody>
      <dsp:txXfrm>
        <a:off x="542432" y="3489341"/>
        <a:ext cx="7587432" cy="426206"/>
      </dsp:txXfrm>
    </dsp:sp>
    <dsp:sp modelId="{08D2A555-2CAD-4EB3-93BA-0D530D323864}">
      <dsp:nvSpPr>
        <dsp:cNvPr id="0" name=""/>
        <dsp:cNvSpPr/>
      </dsp:nvSpPr>
      <dsp:spPr>
        <a:xfrm>
          <a:off x="0" y="3927871"/>
          <a:ext cx="1090506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CB3623-EEF1-454B-8A8E-445544AAF088}">
      <dsp:nvSpPr>
        <dsp:cNvPr id="0" name=""/>
        <dsp:cNvSpPr/>
      </dsp:nvSpPr>
      <dsp:spPr>
        <a:xfrm>
          <a:off x="545253" y="774185"/>
          <a:ext cx="7633546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8530" tIns="0" rIns="28853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31 października 2023r. </a:t>
          </a:r>
          <a:r>
            <a:rPr lang="pl-PL" sz="1600" kern="1200"/>
            <a:t>(wtorek)</a:t>
          </a:r>
          <a:endParaRPr lang="en-US" sz="1600" kern="1200" dirty="0"/>
        </a:p>
      </dsp:txBody>
      <dsp:txXfrm>
        <a:off x="568310" y="797242"/>
        <a:ext cx="758743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8013DA-622E-4046-8E64-B06595625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473C891-B1F8-416C-8B08-4A12DD398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50B435-8AE4-4A69-9E93-6B7A8150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A1ADCD-E494-47F1-94A1-0A1C04D3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013A0A-D6EA-446E-86B5-023DF122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52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15964-DE58-46CB-A48C-9C7E353C2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C3518C8-D063-43D3-BB94-A0367434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DDC02-01BE-4A44-8516-0962936B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DD448F-F7A3-416A-AEA2-D2461DDD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DE2F06-CABB-4198-BDA0-7386F19B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38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D0DDE0E-3B6A-448A-B50E-9F7F2BB11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9D73424-36ED-4E02-BEDD-DCE21ACD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EB709E-D381-47FC-88C3-4EF074EB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53E64FD-F199-4AAB-A710-A9F3B95B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8796E6-8D94-471E-B73B-CEF0448F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74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D2D938-C6C1-427B-AA42-CB464E67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4E6C0C-4AA4-48CF-939A-79AB5577E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D2D8C5-64F8-48D9-B623-4549CF6A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587203-D5D3-481A-8A91-FDABA245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F326DE-E017-40E1-8FF1-8F777ADE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38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E0D9C2-8F69-4211-A628-0606A559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554DE4-37AA-4C8D-A79D-B117605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276AB7-1539-4228-8A2B-292EBE50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E8B3E6-58F1-403E-B02C-95D02446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1C2B1B-AB55-4004-AC5C-A4A8F88D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180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7D960F-5E4B-4384-869B-C3C5248F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68ACBA-5E4C-49E0-AA58-D4CB0724E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6271DE-B84E-42C0-9ECA-9A52F790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C53035-5F28-4AAD-904B-F005B5A6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C9CEC5-9320-4EC9-828F-7F907E54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5D75C0-9B70-4BA5-8C19-518E2443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70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00E2B-D5EF-4E7D-B2A6-807CDF4A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83A400-14B6-40AD-BC6F-F1EFC3484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1022E42-EBD1-41B5-B549-21061B7C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C4A0D21-639A-4A7B-AC04-4171E3EF3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0D24F3C-2126-4D33-BFB0-35C087AD3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92F4AC1-29EC-4032-BD2B-45FBB736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6340FC5-6AF9-4A00-A786-6EBD0874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CA35E12-8789-45F0-BD57-3FAA5C9A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56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79256-3599-4D62-B012-D590715E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33F72D4-5F69-4898-A784-D613DE87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F1ACA3-5D8F-4927-A7F6-F000D107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5C1FE4E-C815-4C90-80A6-B71F5E23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05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638F88B-A168-48EC-84A2-6B90EFD2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B6A23B2-18A2-48B0-BE81-18B5C410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DC4F23-9E1C-4BB8-A1A3-D933069F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57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7235C-0B77-4BD4-ABE5-03CC0E63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424984-C2E8-435E-997C-ED132B65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7622310-36E8-41EE-9A1C-8D5A78310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22F7652-02B2-49AB-8018-06050D04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15FC4F-FEB0-49F2-BC38-4E750D5A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CB0088-FBA7-4636-875A-9BCD1163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8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947E8D-771B-4A4C-B55B-A3910F92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963C94D-B166-4706-A1BB-0418F0C9A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5E25FC-50B0-4E51-93B4-455F6E28A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7DB48-A761-44D1-9495-8EE0CCB5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017E3A-FC11-4891-80F1-31621A20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8817FDB-6F9A-4835-A6C0-A34B2B02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3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654670-79C4-4F2E-93C9-B50DD168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61403E-05FF-42A1-A9E2-76B1BBABE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E6FFCB-2B5F-402A-9332-ADBD9E6D2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26C1-99C4-4E5D-8F38-8172F827E737}" type="datetimeFigureOut">
              <a:rPr lang="pl-PL" smtClean="0"/>
              <a:t>01.09.2023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A2D289-12FD-434C-AC98-8C8D403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8828FB-BE3D-4D59-9378-32E7A8EFF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F795-07FB-4964-AF02-D9383EBA74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19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5DC40E-4423-4BC9-8367-E474AE689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b="1" dirty="0"/>
              <a:t>Organizacja roku szkolnego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1684E23-66C1-4E77-A2A5-B4A061EB7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6600" dirty="0"/>
              <a:t>2023/2024</a:t>
            </a:r>
          </a:p>
        </p:txBody>
      </p:sp>
    </p:spTree>
    <p:extLst>
      <p:ext uri="{BB962C8B-B14F-4D97-AF65-F5344CB8AC3E}">
        <p14:creationId xmlns:p14="http://schemas.microsoft.com/office/powerpoint/2010/main" val="51626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502A17-EACB-458D-BE25-15A68FC4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Kalendarz roku szkolnego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4DC8862-FF4C-41B8-8B65-F9C622CCB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435238"/>
              </p:ext>
            </p:extLst>
          </p:nvPr>
        </p:nvGraphicFramePr>
        <p:xfrm>
          <a:off x="1057275" y="2559090"/>
          <a:ext cx="10253054" cy="4063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993">
                  <a:extLst>
                    <a:ext uri="{9D8B030D-6E8A-4147-A177-3AD203B41FA5}">
                      <a16:colId xmlns:a16="http://schemas.microsoft.com/office/drawing/2014/main" val="1184371098"/>
                    </a:ext>
                  </a:extLst>
                </a:gridCol>
                <a:gridCol w="4599683">
                  <a:extLst>
                    <a:ext uri="{9D8B030D-6E8A-4147-A177-3AD203B41FA5}">
                      <a16:colId xmlns:a16="http://schemas.microsoft.com/office/drawing/2014/main" val="1210482500"/>
                    </a:ext>
                  </a:extLst>
                </a:gridCol>
                <a:gridCol w="4477378">
                  <a:extLst>
                    <a:ext uri="{9D8B030D-6E8A-4147-A177-3AD203B41FA5}">
                      <a16:colId xmlns:a16="http://schemas.microsoft.com/office/drawing/2014/main" val="775146608"/>
                    </a:ext>
                  </a:extLst>
                </a:gridCol>
              </a:tblGrid>
              <a:tr h="148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Lp.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Wydarzenie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/Data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2853948984"/>
                  </a:ext>
                </a:extLst>
              </a:tr>
              <a:tr h="14854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Rozpoczęcie zajęć dydaktyczno - wychowawczych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września 2023r.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373991172"/>
                  </a:ext>
                </a:extLst>
              </a:tr>
              <a:tr h="1485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Zimowa przerwa świąteczna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– 31 grudnia 2023r.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1524545086"/>
                  </a:ext>
                </a:extLst>
              </a:tr>
              <a:tr h="1485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Zakończenie I semestru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stycznia 2024r.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2348882305"/>
                  </a:ext>
                </a:extLst>
              </a:tr>
              <a:tr h="1485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Ferie zimowe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– 28 stycznia 2024r.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3447682450"/>
                  </a:ext>
                </a:extLst>
              </a:tr>
              <a:tr h="1485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7.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Wiosenna przerwa świąteczna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marca – 2 kwietnia 2024r.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299256334"/>
                  </a:ext>
                </a:extLst>
              </a:tr>
              <a:tr h="231763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8.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Egzamin ósmoklasisty – dzień wolny od zajęć </a:t>
                      </a:r>
                      <a:r>
                        <a:rPr lang="pl-PL" sz="1400" dirty="0" err="1">
                          <a:effectLst/>
                        </a:rPr>
                        <a:t>dydaktyczno</a:t>
                      </a:r>
                      <a:r>
                        <a:rPr lang="pl-PL" sz="1400" dirty="0">
                          <a:effectLst/>
                        </a:rPr>
                        <a:t> - wychowawczych dla uczniów klas O -VII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Język polski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matematyka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633095" algn="l"/>
                        </a:tabLst>
                      </a:pPr>
                      <a:r>
                        <a:rPr lang="pl-PL" sz="1400" dirty="0">
                          <a:effectLst/>
                        </a:rPr>
                        <a:t>język obcy - nowożytny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maja 2024r. (</a:t>
                      </a:r>
                      <a:r>
                        <a:rPr lang="pl-PL" sz="14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</a:t>
                      </a: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 ( 10 czerwca 2024r – pn.)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maja 2024r. (</a:t>
                      </a:r>
                      <a:r>
                        <a:rPr lang="pl-PL" sz="14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śr</a:t>
                      </a: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   ( 11 czerwca 2024r. - wt.)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maja 2024r. (czw.)   ( 12 czerwca 2024r. – śr.)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Ogłoszenie wyników i wydanie zaświadczeń – 3 lipca 2024r.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207126140"/>
                  </a:ext>
                </a:extLst>
              </a:tr>
              <a:tr h="1485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Zakończenie zajęć dydaktyczno – wychowawczych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czerwca 2024r.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3771385857"/>
                  </a:ext>
                </a:extLst>
              </a:tr>
              <a:tr h="1485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10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>
                          <a:effectLst/>
                        </a:rPr>
                        <a:t>Ferie letnie 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65" marR="350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3095" algn="l"/>
                        </a:tabLs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czerwca – 31 sierpnia 2024r.</a:t>
                      </a:r>
                    </a:p>
                  </a:txBody>
                  <a:tcPr marL="35065" marR="35065" marT="0" marB="0"/>
                </a:tc>
                <a:extLst>
                  <a:ext uri="{0D108BD9-81ED-4DB2-BD59-A6C34878D82A}">
                    <a16:rowId xmlns:a16="http://schemas.microsoft.com/office/drawing/2014/main" val="139123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8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3E62F0-179D-40C1-932B-923613E2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Dni ustawowo wolne od pracy – </a:t>
            </a:r>
            <a:br>
              <a:rPr lang="pl-PL" b="1" dirty="0"/>
            </a:br>
            <a:r>
              <a:rPr lang="pl-PL" b="1" dirty="0"/>
              <a:t>święta państwowe i kościelne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A15E148-358D-464C-8328-BCFB0787A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4768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583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6E748FC-065A-45CE-B049-D81A218E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/>
              <a:t>Dni dodatkowo wolne od zajęć </a:t>
            </a:r>
            <a:r>
              <a:rPr lang="pl-PL" sz="2800" b="1" dirty="0" err="1"/>
              <a:t>dydaktyczno</a:t>
            </a:r>
            <a:r>
              <a:rPr lang="pl-PL" sz="2800" b="1" dirty="0"/>
              <a:t> – wychowawczych</a:t>
            </a: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/>
              <a:t>propozycja</a:t>
            </a: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6F84708-7A3C-4901-BEB0-9A3741399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489587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36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62AB97-4506-424E-9574-D29DD241B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Zadania i terminy związane z ocenianiem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9B2819-755C-4D90-A30D-050824B952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889553"/>
              </p:ext>
            </p:extLst>
          </p:nvPr>
        </p:nvGraphicFramePr>
        <p:xfrm>
          <a:off x="1579722" y="2962275"/>
          <a:ext cx="9481819" cy="3935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96558">
                  <a:extLst>
                    <a:ext uri="{9D8B030D-6E8A-4147-A177-3AD203B41FA5}">
                      <a16:colId xmlns:a16="http://schemas.microsoft.com/office/drawing/2014/main" val="1148395769"/>
                    </a:ext>
                  </a:extLst>
                </a:gridCol>
                <a:gridCol w="3585261">
                  <a:extLst>
                    <a:ext uri="{9D8B030D-6E8A-4147-A177-3AD203B41FA5}">
                      <a16:colId xmlns:a16="http://schemas.microsoft.com/office/drawing/2014/main" val="3415245820"/>
                    </a:ext>
                  </a:extLst>
                </a:gridCol>
              </a:tblGrid>
              <a:tr h="569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>
                          <a:effectLst/>
                        </a:rPr>
                        <a:t>Poinformowanie uczniów i  rodziców o zagrożeniach oceną niedostateczną i/lub naganną oceną zachowania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 dirty="0">
                          <a:effectLst/>
                        </a:rPr>
                        <a:t>Do 5 grudnia 2023r.</a:t>
                      </a:r>
                      <a:endParaRPr lang="pl-P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 dirty="0">
                          <a:effectLst/>
                        </a:rPr>
                        <a:t>Do 9 maja 2024r.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extLst>
                  <a:ext uri="{0D108BD9-81ED-4DB2-BD59-A6C34878D82A}">
                    <a16:rowId xmlns:a16="http://schemas.microsoft.com/office/drawing/2014/main" val="445284866"/>
                  </a:ext>
                </a:extLst>
              </a:tr>
              <a:tr h="458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>
                          <a:effectLst/>
                        </a:rPr>
                        <a:t>Poinformowanie uczniów i  rodziców przewidywanych ocenach klasyfikacyjnych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pl-PL" sz="2000" kern="100" dirty="0">
                          <a:effectLst/>
                        </a:rPr>
                        <a:t>Do 3 stycznia 2024r.</a:t>
                      </a:r>
                      <a:endParaRPr lang="pl-P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2000" kern="100" dirty="0">
                          <a:effectLst/>
                        </a:rPr>
                        <a:t>Do 5 czerwca 2024r.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extLst>
                  <a:ext uri="{0D108BD9-81ED-4DB2-BD59-A6C34878D82A}">
                    <a16:rowId xmlns:a16="http://schemas.microsoft.com/office/drawing/2014/main" val="742028249"/>
                  </a:ext>
                </a:extLst>
              </a:tr>
              <a:tr h="569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>
                          <a:effectLst/>
                        </a:rPr>
                        <a:t>Ostateczny terminy wystawienia ocen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 dirty="0">
                          <a:effectLst/>
                        </a:rPr>
                        <a:t>Do  10 stycznia 2024r.</a:t>
                      </a:r>
                      <a:endParaRPr lang="pl-P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 dirty="0">
                          <a:effectLst/>
                        </a:rPr>
                        <a:t>Do 14 czerwca 2024r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extLst>
                  <a:ext uri="{0D108BD9-81ED-4DB2-BD59-A6C34878D82A}">
                    <a16:rowId xmlns:a16="http://schemas.microsoft.com/office/drawing/2014/main" val="587074320"/>
                  </a:ext>
                </a:extLst>
              </a:tr>
              <a:tr h="1221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>
                          <a:effectLst/>
                        </a:rPr>
                        <a:t>Posiedzenia rady klasyfikacyjnej</a:t>
                      </a:r>
                      <a:endParaRPr lang="pl-PL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>
                          <a:effectLst/>
                        </a:rPr>
                        <a:t>śródrocznej</a:t>
                      </a:r>
                      <a:endParaRPr lang="pl-PL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>
                          <a:effectLst/>
                        </a:rPr>
                        <a:t>końcoworocznej</a:t>
                      </a:r>
                      <a:endParaRPr lang="pl-PL" sz="2000">
                        <a:effectLst/>
                      </a:endParaRPr>
                    </a:p>
                    <a:p>
                      <a:pPr marL="2762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>
                          <a:effectLst/>
                        </a:rPr>
                        <a:t> 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tc>
                  <a:txBody>
                    <a:bodyPr/>
                    <a:lstStyle/>
                    <a:p>
                      <a:pPr marL="5048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effectLst/>
                        </a:rPr>
                        <a:t> </a:t>
                      </a:r>
                      <a:endParaRPr lang="pl-P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 dirty="0">
                          <a:effectLst/>
                        </a:rPr>
                        <a:t>11 stycznia 2024r.</a:t>
                      </a:r>
                      <a:endParaRPr lang="pl-PL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504825" algn="l"/>
                        </a:tabLst>
                      </a:pPr>
                      <a:r>
                        <a:rPr lang="pl-PL" sz="2000" kern="100" dirty="0">
                          <a:effectLst/>
                        </a:rPr>
                        <a:t>17 czerwca 2024r.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177" marR="75177" marT="0" marB="0"/>
                </a:tc>
                <a:extLst>
                  <a:ext uri="{0D108BD9-81ED-4DB2-BD59-A6C34878D82A}">
                    <a16:rowId xmlns:a16="http://schemas.microsoft.com/office/drawing/2014/main" val="262825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0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FAE8E96C-8B16-4B8F-9A7E-BAF1DAF72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76833"/>
              </p:ext>
            </p:extLst>
          </p:nvPr>
        </p:nvGraphicFramePr>
        <p:xfrm>
          <a:off x="946573" y="643466"/>
          <a:ext cx="10328152" cy="674061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788665">
                  <a:extLst>
                    <a:ext uri="{9D8B030D-6E8A-4147-A177-3AD203B41FA5}">
                      <a16:colId xmlns:a16="http://schemas.microsoft.com/office/drawing/2014/main" val="1519165589"/>
                    </a:ext>
                  </a:extLst>
                </a:gridCol>
                <a:gridCol w="1975449">
                  <a:extLst>
                    <a:ext uri="{9D8B030D-6E8A-4147-A177-3AD203B41FA5}">
                      <a16:colId xmlns:a16="http://schemas.microsoft.com/office/drawing/2014/main" val="3256273598"/>
                    </a:ext>
                  </a:extLst>
                </a:gridCol>
                <a:gridCol w="5564038">
                  <a:extLst>
                    <a:ext uri="{9D8B030D-6E8A-4147-A177-3AD203B41FA5}">
                      <a16:colId xmlns:a16="http://schemas.microsoft.com/office/drawing/2014/main" val="3440815909"/>
                    </a:ext>
                  </a:extLst>
                </a:gridCol>
              </a:tblGrid>
              <a:tr h="561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00" b="1" cap="none" spc="0" dirty="0">
                          <a:solidFill>
                            <a:srgbClr val="FFFFFF"/>
                          </a:solidFill>
                          <a:effectLst/>
                        </a:rPr>
                        <a:t>Dzień </a:t>
                      </a:r>
                      <a:endParaRPr lang="pl-PL" sz="1000" b="1" cap="none" spc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b="1" cap="none" spc="0">
                          <a:solidFill>
                            <a:srgbClr val="FFFFFF"/>
                          </a:solidFill>
                          <a:effectLst/>
                        </a:rPr>
                        <a:t>Godzina </a:t>
                      </a:r>
                      <a:endParaRPr lang="pl-PL" sz="2400" b="1" cap="none" spc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00" b="1" cap="none" spc="0">
                          <a:solidFill>
                            <a:srgbClr val="FFFFFF"/>
                          </a:solidFill>
                          <a:effectLst/>
                        </a:rPr>
                        <a:t>Tematyka/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00" b="1" cap="none" spc="0">
                          <a:solidFill>
                            <a:srgbClr val="FFFFFF"/>
                          </a:solidFill>
                          <a:effectLst/>
                        </a:rPr>
                        <a:t>Forma spotkania</a:t>
                      </a:r>
                      <a:endParaRPr lang="pl-PL" sz="1000" b="1" cap="none" spc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87402"/>
                  </a:ext>
                </a:extLst>
              </a:tr>
              <a:tr h="1320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 września 2023r.</a:t>
                      </a:r>
                      <a:endParaRPr lang="pl-PL" sz="20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16.30</a:t>
                      </a:r>
                      <a:endParaRPr lang="pl-PL" sz="24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Spotkanie informacyjne z dyrektorem szkoły – organizacja roku szkolnego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Spotkanie z wychowawcą klasy;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Główne tematy m.in.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     </a:t>
                      </a:r>
                      <a:r>
                        <a:rPr lang="pl-PL" sz="1050" cap="none" spc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ppp</a:t>
                      </a: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wnioski rodziców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Wybór trójki klasowej i przedstawiciela do Rady Rodziców;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Zasady oceniania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Wychowanie do życia w rodzinie (deklaracje udziału)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Egzamin ósmoklasisty</a:t>
                      </a: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33136"/>
                  </a:ext>
                </a:extLst>
              </a:tr>
              <a:tr h="78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17 października 2023r</a:t>
                      </a:r>
                      <a:endParaRPr lang="pl-PL" sz="20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16.30</a:t>
                      </a:r>
                      <a:endParaRPr lang="pl-PL" sz="24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Wywiadówka – spotkanie w wychowawcą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Konsultacje – indywidualnie z nauczycielami;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Egzamin ósmoklasisty - </a:t>
                      </a:r>
                      <a:r>
                        <a:rPr lang="pl-PL" sz="1050" cap="none" spc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dyrekto</a:t>
                      </a:r>
                      <a:endParaRPr lang="pl-PL" sz="105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131246"/>
                  </a:ext>
                </a:extLst>
              </a:tr>
              <a:tr h="78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 grudnia 2023r.</a:t>
                      </a:r>
                      <a:endParaRPr lang="pl-PL" sz="20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16.30</a:t>
                      </a:r>
                      <a:endParaRPr lang="pl-PL" sz="24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Wywiadówka – spotkanie w wychowawcą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Informacje na temat zagrożeniach oceną niedostateczną, naganną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Konsultacje – indywidualnie z nauczycielami</a:t>
                      </a:r>
                      <a:endParaRPr lang="pl-PL" sz="105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97010"/>
                  </a:ext>
                </a:extLst>
              </a:tr>
              <a:tr h="78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 stycznia 2024r.</a:t>
                      </a:r>
                      <a:endParaRPr lang="pl-PL" sz="20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16.30</a:t>
                      </a:r>
                      <a:endParaRPr lang="pl-PL" sz="24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Zebranie śródroczne: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Spotkanie z wychowawcą</a:t>
                      </a:r>
                      <a:endParaRPr lang="pl-PL" sz="105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02225"/>
                  </a:ext>
                </a:extLst>
              </a:tr>
              <a:tr h="561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 marca 2024r.</a:t>
                      </a:r>
                      <a:endParaRPr lang="pl-PL" sz="20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16.30</a:t>
                      </a:r>
                      <a:endParaRPr lang="pl-PL" sz="2400" cap="none" spc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Wywiadówka – spotkanie w wychowawcą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Konsultacje – indywidualnie z nauczycielami</a:t>
                      </a:r>
                      <a:endParaRPr lang="pl-PL" sz="105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52198"/>
                  </a:ext>
                </a:extLst>
              </a:tr>
              <a:tr h="782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 maja 2024r.</a:t>
                      </a:r>
                      <a:endParaRPr lang="pl-PL" sz="20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16.30</a:t>
                      </a:r>
                      <a:endParaRPr lang="pl-PL" sz="240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Wywiadówka – spotkanie w wychowawcą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Informacje na temat zagrożeniach oceną niedostateczną, naganną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05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Konsultacje – indywidualnie z nauczycielami</a:t>
                      </a:r>
                      <a:endParaRPr lang="pl-PL" sz="1050" cap="none" spc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9263" marR="83558" marT="83558" marB="8355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27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1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153C71E-96FB-4BB6-B100-7A68754C55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812140"/>
              </p:ext>
            </p:extLst>
          </p:nvPr>
        </p:nvGraphicFramePr>
        <p:xfrm>
          <a:off x="757877" y="643466"/>
          <a:ext cx="9773545" cy="5820834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399093">
                  <a:extLst>
                    <a:ext uri="{9D8B030D-6E8A-4147-A177-3AD203B41FA5}">
                      <a16:colId xmlns:a16="http://schemas.microsoft.com/office/drawing/2014/main" val="940250626"/>
                    </a:ext>
                  </a:extLst>
                </a:gridCol>
                <a:gridCol w="1204581">
                  <a:extLst>
                    <a:ext uri="{9D8B030D-6E8A-4147-A177-3AD203B41FA5}">
                      <a16:colId xmlns:a16="http://schemas.microsoft.com/office/drawing/2014/main" val="1002351456"/>
                    </a:ext>
                  </a:extLst>
                </a:gridCol>
                <a:gridCol w="6169871">
                  <a:extLst>
                    <a:ext uri="{9D8B030D-6E8A-4147-A177-3AD203B41FA5}">
                      <a16:colId xmlns:a16="http://schemas.microsoft.com/office/drawing/2014/main" val="3896918299"/>
                    </a:ext>
                  </a:extLst>
                </a:gridCol>
              </a:tblGrid>
              <a:tr h="356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b="0" cap="none" spc="0" dirty="0">
                          <a:solidFill>
                            <a:schemeClr val="bg1"/>
                          </a:solidFill>
                          <a:effectLst/>
                        </a:rPr>
                        <a:t>Dzień </a:t>
                      </a:r>
                      <a:endParaRPr lang="pl-PL" sz="1100" b="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b="0" cap="none" spc="0">
                          <a:solidFill>
                            <a:schemeClr val="bg1"/>
                          </a:solidFill>
                          <a:effectLst/>
                        </a:rPr>
                        <a:t>Godzina </a:t>
                      </a:r>
                      <a:endParaRPr lang="pl-PL" sz="11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b="0" cap="none" spc="0">
                          <a:solidFill>
                            <a:schemeClr val="bg1"/>
                          </a:solidFill>
                          <a:effectLst/>
                        </a:rPr>
                        <a:t>Tematyka</a:t>
                      </a:r>
                      <a:endParaRPr lang="pl-PL" sz="11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25626"/>
                  </a:ext>
                </a:extLst>
              </a:tr>
              <a:tr h="356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29 sierpnia 2023r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11.30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Organizacja roku szkolnego 2023/2024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018317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7 września 2023r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14.30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Analiza wyników egzaminu ósmoklasisty;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Zmiany w prawie oświatowym, Karcie Nauczyciela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64725"/>
                  </a:ext>
                </a:extLst>
              </a:tr>
              <a:tr h="1619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14 września 2023r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14.30 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Bieżąca praca szkoły, m.in.: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Przedstawienie planu nadzoru pedagogicznego dyrektora szkoły;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Przyjęcie planów pracy zespołów zadaniowych i  Planu Pracy Szkoły;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Przyjęcie analizy wyników egzaminu ósmoklasisty i rekomendacji do dalszej pracy;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Wybór priorytetowych kompetencji kluczowych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953759"/>
                  </a:ext>
                </a:extLst>
              </a:tr>
              <a:tr h="356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28 września 2023r.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14.30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Zaopiniowanie projektu planu finansowego szkoły na rok 2020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569417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9 listopada 2023r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14.30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Podjęcie uchwały w sprawie dostosowania warunków i form egzaminu ósmoklasisty uczniom ze specyficznymi trudnościami w nauce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443703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11 stycznia 2024r.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14.30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Klasyfikacja śródroczna i informacja z realizacji planu nadzoru pedagogicznego dyrektora szkoły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46254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kwietnia 2024r.</a:t>
                      </a: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14.30</a:t>
                      </a: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Sprawy bieżące;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Organizacja egzaminu ósmoklasisty</a:t>
                      </a: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50831"/>
                  </a:ext>
                </a:extLst>
              </a:tr>
              <a:tr h="3561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17 czerwca 2024r.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14.30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Zatwierdzenie wyników klasyfikacji końcowej i promocji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678483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27 sierpnia 2024r.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>
                          <a:solidFill>
                            <a:schemeClr val="tx1"/>
                          </a:solidFill>
                          <a:effectLst/>
                        </a:rPr>
                        <a:t>10.00</a:t>
                      </a:r>
                      <a:endParaRPr lang="pl-PL" sz="1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100" cap="none" spc="0" dirty="0">
                          <a:solidFill>
                            <a:schemeClr val="tx1"/>
                          </a:solidFill>
                          <a:effectLst/>
                        </a:rPr>
                        <a:t>Podsumowanie pracy w roku szkolnym, przedstawienie wyników egzaminu ósmoklasisty Wyniki i wnioski ze sprawowanego nadzoru pedagogicznego 2023/2024</a:t>
                      </a:r>
                      <a:endParaRPr lang="pl-PL" sz="1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055" marR="25032" marT="74658" marB="74658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94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099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EEDC3-5283-4B72-86B0-6A0534D7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unkcje nauczycieli: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AD365A-4D71-4217-8A83-EA2B3FBF2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  <a:tabLst>
                <a:tab pos="2444115" algn="l"/>
              </a:tabLs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 zastępujący dyrektora podczas jego nieobecności:     Lucyna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Filończyk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2444115" algn="l"/>
              </a:tabLs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Protokolantka – Jolanta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Maniowska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2444115" algn="l"/>
              </a:tabLs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Opieka nad kroniką szkoły – Jadwiga Semczuk</a:t>
            </a:r>
          </a:p>
          <a:p>
            <a:pPr>
              <a:spcAft>
                <a:spcPts val="800"/>
              </a:spcAft>
              <a:tabLst>
                <a:tab pos="2444115" algn="l"/>
              </a:tabLs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wspomagający – Aneta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Korgól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2444115" algn="l"/>
              </a:tabLst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Nauczyciele </a:t>
            </a:r>
            <a:r>
              <a:rPr lang="pl-PL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współorganizaujący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 kształcenia – Dobrosława Pokorska – Noga (kl. 8); Beata Chomąt (kl. 4);</a:t>
            </a:r>
          </a:p>
          <a:p>
            <a:pPr marL="0" indent="0">
              <a:spcAft>
                <a:spcPts val="800"/>
              </a:spcAft>
              <a:buNone/>
              <a:tabLst>
                <a:tab pos="2444115" algn="l"/>
              </a:tabLst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pic>
        <p:nvPicPr>
          <p:cNvPr id="5" name="Picture 4" descr="Białe papierowe statki prowadzone przez żółty statek">
            <a:extLst>
              <a:ext uri="{FF2B5EF4-FFF2-40B4-BE49-F238E27FC236}">
                <a16:creationId xmlns:a16="http://schemas.microsoft.com/office/drawing/2014/main" id="{919AA3E9-6F87-4EF5-AC07-A2F4F907A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21" r="1365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30439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5DD778-D1B8-4F01-BF69-1492950F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Zespoły zadaniowe i przedmiotowe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A3E58E7-7295-4FFF-A0A4-D28BD5196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98128"/>
              </p:ext>
            </p:extLst>
          </p:nvPr>
        </p:nvGraphicFramePr>
        <p:xfrm>
          <a:off x="272252" y="2962275"/>
          <a:ext cx="10750170" cy="4195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946">
                  <a:extLst>
                    <a:ext uri="{9D8B030D-6E8A-4147-A177-3AD203B41FA5}">
                      <a16:colId xmlns:a16="http://schemas.microsoft.com/office/drawing/2014/main" val="3375188760"/>
                    </a:ext>
                  </a:extLst>
                </a:gridCol>
                <a:gridCol w="1527340">
                  <a:extLst>
                    <a:ext uri="{9D8B030D-6E8A-4147-A177-3AD203B41FA5}">
                      <a16:colId xmlns:a16="http://schemas.microsoft.com/office/drawing/2014/main" val="226455450"/>
                    </a:ext>
                  </a:extLst>
                </a:gridCol>
                <a:gridCol w="1527340">
                  <a:extLst>
                    <a:ext uri="{9D8B030D-6E8A-4147-A177-3AD203B41FA5}">
                      <a16:colId xmlns:a16="http://schemas.microsoft.com/office/drawing/2014/main" val="3303173174"/>
                    </a:ext>
                  </a:extLst>
                </a:gridCol>
                <a:gridCol w="1527886">
                  <a:extLst>
                    <a:ext uri="{9D8B030D-6E8A-4147-A177-3AD203B41FA5}">
                      <a16:colId xmlns:a16="http://schemas.microsoft.com/office/drawing/2014/main" val="3274517100"/>
                    </a:ext>
                  </a:extLst>
                </a:gridCol>
                <a:gridCol w="1527886">
                  <a:extLst>
                    <a:ext uri="{9D8B030D-6E8A-4147-A177-3AD203B41FA5}">
                      <a16:colId xmlns:a16="http://schemas.microsoft.com/office/drawing/2014/main" val="286282071"/>
                    </a:ext>
                  </a:extLst>
                </a:gridCol>
                <a:gridCol w="1527886">
                  <a:extLst>
                    <a:ext uri="{9D8B030D-6E8A-4147-A177-3AD203B41FA5}">
                      <a16:colId xmlns:a16="http://schemas.microsoft.com/office/drawing/2014/main" val="3674874206"/>
                    </a:ext>
                  </a:extLst>
                </a:gridCol>
                <a:gridCol w="1527886">
                  <a:extLst>
                    <a:ext uri="{9D8B030D-6E8A-4147-A177-3AD203B41FA5}">
                      <a16:colId xmlns:a16="http://schemas.microsoft.com/office/drawing/2014/main" val="1632520975"/>
                    </a:ext>
                  </a:extLst>
                </a:gridCol>
              </a:tblGrid>
              <a:tr h="506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>
                          <a:effectLst/>
                        </a:rPr>
                        <a:t>Samorząd Uczniowski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>
                          <a:effectLst/>
                        </a:rPr>
                        <a:t>Wolontariat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>
                          <a:effectLst/>
                        </a:rPr>
                        <a:t>Ds. programu wychow.- profilak.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Promocja szkoły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Promocja postaci Patrona Szkoły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Poczet sztandarowy</a:t>
                      </a: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Wspieranie uzdolnień</a:t>
                      </a:r>
                    </a:p>
                  </a:txBody>
                  <a:tcPr marL="72049" marR="72049" marT="0" marB="0"/>
                </a:tc>
                <a:extLst>
                  <a:ext uri="{0D108BD9-81ED-4DB2-BD59-A6C34878D82A}">
                    <a16:rowId xmlns:a16="http://schemas.microsoft.com/office/drawing/2014/main" val="1819026350"/>
                  </a:ext>
                </a:extLst>
              </a:tr>
              <a:tr h="2313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sng" dirty="0">
                          <a:effectLst/>
                        </a:rPr>
                        <a:t>Agnieszka Muzyka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Magdalena Szejka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sng" dirty="0">
                          <a:effectLst/>
                        </a:rPr>
                        <a:t>Justyna Pilarska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Bernadetta </a:t>
                      </a:r>
                      <a:r>
                        <a:rPr lang="pl-PL" sz="1800" dirty="0" err="1">
                          <a:effectLst/>
                        </a:rPr>
                        <a:t>Żelezik</a:t>
                      </a:r>
                      <a:endParaRPr lang="pl-PL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Jolanta </a:t>
                      </a:r>
                      <a:r>
                        <a:rPr lang="pl-PL" sz="1800" dirty="0" err="1">
                          <a:effectLst/>
                        </a:rPr>
                        <a:t>Maniowska</a:t>
                      </a:r>
                      <a:endParaRPr lang="pl-PL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sng" dirty="0">
                          <a:effectLst/>
                        </a:rPr>
                        <a:t>Gabriela </a:t>
                      </a:r>
                      <a:r>
                        <a:rPr lang="pl-PL" sz="1800" u="sng" dirty="0" err="1">
                          <a:effectLst/>
                        </a:rPr>
                        <a:t>Rosiecka</a:t>
                      </a:r>
                      <a:endParaRPr lang="pl-PL" sz="1800" u="sng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Aneta </a:t>
                      </a:r>
                      <a:r>
                        <a:rPr lang="pl-PL" sz="180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Korgól</a:t>
                      </a:r>
                      <a:endParaRPr lang="pl-PL" sz="18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Jadwiga </a:t>
                      </a:r>
                      <a:r>
                        <a:rPr lang="pl-PL" sz="180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Kordalska</a:t>
                      </a:r>
                      <a:endParaRPr lang="pl-PL" sz="18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sng">
                          <a:effectLst/>
                        </a:rPr>
                        <a:t>Justyna Pilarska</a:t>
                      </a:r>
                      <a:endParaRPr lang="pl-PL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>
                          <a:effectLst/>
                        </a:rPr>
                        <a:t>Beata Chomąt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>
                          <a:effectLst/>
                        </a:rPr>
                        <a:t>Lucyna Filończyk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>
                          <a:effectLst/>
                        </a:rPr>
                        <a:t>Małgorzata Fuglewicz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>
                          <a:effectLst/>
                        </a:rPr>
                        <a:t>Jadwiga Semczuk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sng" dirty="0">
                          <a:effectLst/>
                        </a:rPr>
                        <a:t>Dobrosława Pokorska – Noga</a:t>
                      </a:r>
                      <a:endParaRPr lang="pl-PL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Małgorzata </a:t>
                      </a:r>
                      <a:r>
                        <a:rPr lang="pl-PL" sz="1800" dirty="0" err="1">
                          <a:effectLst/>
                        </a:rPr>
                        <a:t>Bromińska</a:t>
                      </a:r>
                      <a:endParaRPr lang="pl-PL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Jadwiga Semczuk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Beata Chomąt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Marcin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Filończyk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Magdalena Szejka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Aneta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Korgól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Marcin </a:t>
                      </a:r>
                      <a:r>
                        <a:rPr lang="pl-P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Filończyk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49" marR="72049" marT="0" marB="0"/>
                </a:tc>
                <a:extLst>
                  <a:ext uri="{0D108BD9-81ED-4DB2-BD59-A6C34878D82A}">
                    <a16:rowId xmlns:a16="http://schemas.microsoft.com/office/drawing/2014/main" val="3576313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6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92E69D7-E150-4F65-AA82-11DD340F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Zespoły zadaniowe i przedmiotowe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4AB6758-ACD4-465A-B493-05ED70553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56620"/>
              </p:ext>
            </p:extLst>
          </p:nvPr>
        </p:nvGraphicFramePr>
        <p:xfrm>
          <a:off x="1040582" y="2798763"/>
          <a:ext cx="10094964" cy="3389374"/>
        </p:xfrm>
        <a:graphic>
          <a:graphicData uri="http://schemas.openxmlformats.org/drawingml/2006/table">
            <a:tbl>
              <a:tblPr firstRow="1" firstCol="1" bandRow="1"/>
              <a:tblGrid>
                <a:gridCol w="2337519">
                  <a:extLst>
                    <a:ext uri="{9D8B030D-6E8A-4147-A177-3AD203B41FA5}">
                      <a16:colId xmlns:a16="http://schemas.microsoft.com/office/drawing/2014/main" val="2193406096"/>
                    </a:ext>
                  </a:extLst>
                </a:gridCol>
                <a:gridCol w="3087020">
                  <a:extLst>
                    <a:ext uri="{9D8B030D-6E8A-4147-A177-3AD203B41FA5}">
                      <a16:colId xmlns:a16="http://schemas.microsoft.com/office/drawing/2014/main" val="1584511251"/>
                    </a:ext>
                  </a:extLst>
                </a:gridCol>
                <a:gridCol w="2392866">
                  <a:extLst>
                    <a:ext uri="{9D8B030D-6E8A-4147-A177-3AD203B41FA5}">
                      <a16:colId xmlns:a16="http://schemas.microsoft.com/office/drawing/2014/main" val="365960747"/>
                    </a:ext>
                  </a:extLst>
                </a:gridCol>
                <a:gridCol w="2277559">
                  <a:extLst>
                    <a:ext uri="{9D8B030D-6E8A-4147-A177-3AD203B41FA5}">
                      <a16:colId xmlns:a16="http://schemas.microsoft.com/office/drawing/2014/main" val="1542666098"/>
                    </a:ext>
                  </a:extLst>
                </a:gridCol>
              </a:tblGrid>
              <a:tr h="120409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Edukacja wczesnoszkolna</a:t>
                      </a:r>
                      <a:endParaRPr lang="pl-P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Zespół humanistyczny</a:t>
                      </a:r>
                      <a:endParaRPr lang="pl-P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Zespół językowy</a:t>
                      </a:r>
                      <a:endParaRPr lang="pl-P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Zespół matematyczno- przyrodniczy</a:t>
                      </a:r>
                      <a:endParaRPr lang="pl-PL" sz="2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812792"/>
                  </a:ext>
                </a:extLst>
              </a:tr>
              <a:tr h="207886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1" i="0" u="sng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Jolanta </a:t>
                      </a:r>
                      <a:r>
                        <a:rPr lang="pl-PL" sz="1700" b="1" i="0" u="sng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Maniowska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Jadwiga Semczuk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Janina </a:t>
                      </a:r>
                      <a:r>
                        <a:rPr lang="pl-PL" sz="17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Hojwa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Justyna Pilarska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Magdalena Szejka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1" i="0" u="sng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Lucyna </a:t>
                      </a:r>
                      <a:r>
                        <a:rPr lang="pl-PL" sz="1700" b="1" i="0" u="sng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Filończyk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Dobrosława Pokorska – Noga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Agata Leszczyńska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Marcin </a:t>
                      </a:r>
                      <a:r>
                        <a:rPr lang="pl-PL" sz="17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Filończyk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Dorota </a:t>
                      </a:r>
                      <a:r>
                        <a:rPr lang="pl-PL" sz="1700" b="0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Byra</a:t>
                      </a:r>
                      <a:endParaRPr lang="pl-PL" sz="17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Małgorzata Fuglewicz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1" i="0" u="sng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Bernadetta </a:t>
                      </a:r>
                      <a:r>
                        <a:rPr lang="pl-PL" sz="1700" b="1" i="0" u="sng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Żelezik</a:t>
                      </a:r>
                      <a:endParaRPr lang="pl-PL" sz="1700" b="1" i="0" u="sng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Magdalena Szejka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Justyna Zalewska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1" i="0" u="sng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Agnieszka Suchoń – Muzyka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Beata Chomąt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Justyna Zalewska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Justyna Pilarska</a:t>
                      </a:r>
                      <a:endParaRPr lang="pl-PL" sz="2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9626" marR="99626" marT="1383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29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31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AA8CB-9BB0-2F62-BF73-480CCF98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Godziny dostępności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A0E766D2-24A8-CA2C-DD29-202B12AA6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45743"/>
              </p:ext>
            </p:extLst>
          </p:nvPr>
        </p:nvGraphicFramePr>
        <p:xfrm>
          <a:off x="838200" y="1354347"/>
          <a:ext cx="10515597" cy="529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19894772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5610779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64500769"/>
                    </a:ext>
                  </a:extLst>
                </a:gridCol>
              </a:tblGrid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Imię i nazwisko nauczyciela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Dzień tygodnia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Godziny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981863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Lucyna </a:t>
                      </a:r>
                      <a:r>
                        <a:rPr lang="pl-PL" dirty="0" err="1"/>
                        <a:t>Filończyk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7.00 – 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19966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Dobrosława Pokorska – Noga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czwartek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7.00 – 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736540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Beata Chomąt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Poniedziałek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7.45 – 8.45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85367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Marcin </a:t>
                      </a:r>
                      <a:r>
                        <a:rPr lang="pl-PL" dirty="0" err="1"/>
                        <a:t>Filończyk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10.45 – 11.45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6507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Magdalena Szejka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7.45 – 8.45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20101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Małgorzata </a:t>
                      </a:r>
                      <a:r>
                        <a:rPr lang="pl-PL" dirty="0" err="1"/>
                        <a:t>Bromińska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Czwartek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11.00 – 12.00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55417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Agnieszka Suchoń - Muzyka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13.30 – 14.30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924328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Janina </a:t>
                      </a:r>
                      <a:r>
                        <a:rPr lang="pl-PL" dirty="0" err="1"/>
                        <a:t>Hojwa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piątek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 00 – 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17119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Justyna Pilarska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Poniedziałek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7.00 – 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2675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Jadwiga Semczuk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7.00 – 8.00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10111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Justyna Zalewska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Środa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11.30 – 12.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360062"/>
                  </a:ext>
                </a:extLst>
              </a:tr>
              <a:tr h="407092">
                <a:tc>
                  <a:txBody>
                    <a:bodyPr/>
                    <a:lstStyle/>
                    <a:p>
                      <a:r>
                        <a:rPr lang="pl-PL" dirty="0"/>
                        <a:t>Jolanta </a:t>
                      </a:r>
                      <a:r>
                        <a:rPr lang="pl-PL" dirty="0" err="1"/>
                        <a:t>Maniowska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11.30 – 12.30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91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53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D3BBD-6065-0DAE-170F-0836EA92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Ilość uczniów w poszczególnych oddziałach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51C3EDA-26B8-5B76-6697-7404E5C33F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418754"/>
              </p:ext>
            </p:extLst>
          </p:nvPr>
        </p:nvGraphicFramePr>
        <p:xfrm>
          <a:off x="838200" y="1825625"/>
          <a:ext cx="105155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867">
                  <a:extLst>
                    <a:ext uri="{9D8B030D-6E8A-4147-A177-3AD203B41FA5}">
                      <a16:colId xmlns:a16="http://schemas.microsoft.com/office/drawing/2014/main" val="3845710991"/>
                    </a:ext>
                  </a:extLst>
                </a:gridCol>
                <a:gridCol w="3132244">
                  <a:extLst>
                    <a:ext uri="{9D8B030D-6E8A-4147-A177-3AD203B41FA5}">
                      <a16:colId xmlns:a16="http://schemas.microsoft.com/office/drawing/2014/main" val="2276565689"/>
                    </a:ext>
                  </a:extLst>
                </a:gridCol>
                <a:gridCol w="3132244">
                  <a:extLst>
                    <a:ext uri="{9D8B030D-6E8A-4147-A177-3AD203B41FA5}">
                      <a16:colId xmlns:a16="http://schemas.microsoft.com/office/drawing/2014/main" val="188385640"/>
                    </a:ext>
                  </a:extLst>
                </a:gridCol>
                <a:gridCol w="3132244">
                  <a:extLst>
                    <a:ext uri="{9D8B030D-6E8A-4147-A177-3AD203B41FA5}">
                      <a16:colId xmlns:a16="http://schemas.microsoft.com/office/drawing/2014/main" val="1173937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Oddział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Wychowawca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Sala lekcyjna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1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Justyna Pilarska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1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Jolanta </a:t>
                      </a:r>
                      <a:r>
                        <a:rPr lang="pl-PL" dirty="0" err="1"/>
                        <a:t>Maniowska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95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Jadwiga Semczuk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5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Janina </a:t>
                      </a:r>
                      <a:r>
                        <a:rPr lang="pl-PL" dirty="0" err="1"/>
                        <a:t>Hojwa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697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Magdalena Szejka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91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Marcin </a:t>
                      </a:r>
                      <a:r>
                        <a:rPr lang="pl-PL" dirty="0" err="1"/>
                        <a:t>Filończyk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404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Agnieszka Suchoń – Muzyka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331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Lucyna </a:t>
                      </a:r>
                      <a:r>
                        <a:rPr lang="pl-PL" dirty="0" err="1"/>
                        <a:t>Filończyk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54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Dobrosława Pokorska - Noga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35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0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CD81B-86DE-6B8C-6D54-FA050F15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Godziny dostępności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17BA2FC-1D52-6214-BF7B-8E91140E0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100197"/>
              </p:ext>
            </p:extLst>
          </p:nvPr>
        </p:nvGraphicFramePr>
        <p:xfrm>
          <a:off x="838200" y="1825625"/>
          <a:ext cx="1051559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80808036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08148043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179835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Imię i nazwisko nauczyciela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Dzień tygodnia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Godziny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3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Małgorzata Fuglewicz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10.45 – 11.45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02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Agata Leszczyńska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11.30 – 12.30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3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Gabriela </a:t>
                      </a:r>
                      <a:r>
                        <a:rPr lang="pl-PL" dirty="0" err="1"/>
                        <a:t>Rosiecka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Czwartek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9.00 – 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1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Jadwiga </a:t>
                      </a:r>
                      <a:r>
                        <a:rPr lang="pl-PL" dirty="0" err="1"/>
                        <a:t>Kordalska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Piątek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10.30 – 11.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07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Bernadetta </a:t>
                      </a:r>
                      <a:r>
                        <a:rPr lang="pl-PL" dirty="0" err="1"/>
                        <a:t>Żelezik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Środa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9.00 – 10.00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9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Aneta </a:t>
                      </a:r>
                      <a:r>
                        <a:rPr lang="pl-PL" dirty="0" err="1"/>
                        <a:t>Korgól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12.45 – 13.45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85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755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923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224BC4-E5A5-4E18-8252-4F904D4A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3600">
                <a:solidFill>
                  <a:srgbClr val="FFFFFF"/>
                </a:solidFill>
              </a:rPr>
              <a:t>D</a:t>
            </a:r>
            <a:r>
              <a:rPr lang="pl-PL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obrego </a:t>
            </a:r>
            <a:r>
              <a:rPr lang="pl-PL" sz="3600">
                <a:solidFill>
                  <a:srgbClr val="FFFFFF"/>
                </a:solidFill>
              </a:rPr>
              <a:t>N</a:t>
            </a:r>
            <a:r>
              <a:rPr lang="pl-PL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owego </a:t>
            </a:r>
            <a:r>
              <a:rPr lang="pl-PL" sz="3600">
                <a:solidFill>
                  <a:srgbClr val="FFFFFF"/>
                </a:solidFill>
              </a:rPr>
              <a:t>R</a:t>
            </a:r>
            <a:r>
              <a:rPr lang="pl-PL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oku </a:t>
            </a:r>
            <a:r>
              <a:rPr lang="pl-PL" sz="3600" dirty="0">
                <a:solidFill>
                  <a:srgbClr val="FFFFFF"/>
                </a:solidFill>
              </a:rPr>
              <a:t>S</a:t>
            </a:r>
            <a:r>
              <a:rPr lang="pl-PL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zkolnego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</a:t>
            </a:r>
          </a:p>
        </p:txBody>
      </p:sp>
      <p:pic>
        <p:nvPicPr>
          <p:cNvPr id="5" name="Symbol zastępczy zawartości 4" descr="Podkreśliła kobieta pracująca w domu">
            <a:extLst>
              <a:ext uri="{FF2B5EF4-FFF2-40B4-BE49-F238E27FC236}">
                <a16:creationId xmlns:a16="http://schemas.microsoft.com/office/drawing/2014/main" id="{8B54306F-23A3-4257-BD27-7881E3E7B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164777"/>
            <a:ext cx="6780700" cy="452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0F5DE6-463C-4B80-A6A3-F4CC83DD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PRACY ODDZIAŁU PRZEDSZKOLNEGO – 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OBOWIĄZKOWE ROCZNE PRZYGOTOWANIE PRZEDSZKOLNE DZIECI SZEŚCIOLETNICH</a:t>
            </a:r>
            <a:b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2C36F0-5C42-42A1-9E06-B0CC3CEBA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Zajęcia obowiązkowe: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7.30 – 12.30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Edukacja przedszkolna – 24 godziny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Język angielski – 1 godzina – 2x 30 minut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Zajęcia poza ramowym planem nauczania - 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Religia  - 1  godzina – 2x 30 minut lub 3x 20 minut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369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2393BA2-6403-4122-84D1-A42C59D7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Plan pracy pedagog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425AB48-2225-42FC-8F75-F89AE01FF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322081"/>
              </p:ext>
            </p:extLst>
          </p:nvPr>
        </p:nvGraphicFramePr>
        <p:xfrm>
          <a:off x="1287463" y="3216569"/>
          <a:ext cx="10066340" cy="2310813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921055">
                  <a:extLst>
                    <a:ext uri="{9D8B030D-6E8A-4147-A177-3AD203B41FA5}">
                      <a16:colId xmlns:a16="http://schemas.microsoft.com/office/drawing/2014/main" val="352438891"/>
                    </a:ext>
                  </a:extLst>
                </a:gridCol>
                <a:gridCol w="2105288">
                  <a:extLst>
                    <a:ext uri="{9D8B030D-6E8A-4147-A177-3AD203B41FA5}">
                      <a16:colId xmlns:a16="http://schemas.microsoft.com/office/drawing/2014/main" val="3679187585"/>
                    </a:ext>
                  </a:extLst>
                </a:gridCol>
                <a:gridCol w="1405997">
                  <a:extLst>
                    <a:ext uri="{9D8B030D-6E8A-4147-A177-3AD203B41FA5}">
                      <a16:colId xmlns:a16="http://schemas.microsoft.com/office/drawing/2014/main" val="1147982673"/>
                    </a:ext>
                  </a:extLst>
                </a:gridCol>
                <a:gridCol w="1503066">
                  <a:extLst>
                    <a:ext uri="{9D8B030D-6E8A-4147-A177-3AD203B41FA5}">
                      <a16:colId xmlns:a16="http://schemas.microsoft.com/office/drawing/2014/main" val="4138370561"/>
                    </a:ext>
                  </a:extLst>
                </a:gridCol>
                <a:gridCol w="1627868">
                  <a:extLst>
                    <a:ext uri="{9D8B030D-6E8A-4147-A177-3AD203B41FA5}">
                      <a16:colId xmlns:a16="http://schemas.microsoft.com/office/drawing/2014/main" val="178067951"/>
                    </a:ext>
                  </a:extLst>
                </a:gridCol>
                <a:gridCol w="1503066">
                  <a:extLst>
                    <a:ext uri="{9D8B030D-6E8A-4147-A177-3AD203B41FA5}">
                      <a16:colId xmlns:a16="http://schemas.microsoft.com/office/drawing/2014/main" val="1494960917"/>
                    </a:ext>
                  </a:extLst>
                </a:gridCol>
              </a:tblGrid>
              <a:tr h="7010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b="0" cap="none" spc="6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b="0" cap="none" spc="6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l-PL" sz="2000" b="0" cap="none" spc="6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000" b="0" cap="none" spc="60">
                          <a:solidFill>
                            <a:schemeClr val="bg1"/>
                          </a:solidFill>
                          <a:effectLst/>
                        </a:rPr>
                        <a:t>Dzień tygodnia - godziny</a:t>
                      </a:r>
                      <a:endParaRPr lang="pl-PL" sz="2000" b="0" cap="none" spc="6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0958"/>
                  </a:ext>
                </a:extLst>
              </a:tr>
              <a:tr h="6624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 dirty="0">
                          <a:solidFill>
                            <a:schemeClr val="tx1"/>
                          </a:solidFill>
                          <a:effectLst/>
                        </a:rPr>
                        <a:t>poniedziałek</a:t>
                      </a:r>
                      <a:endParaRPr lang="pl-PL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>
                          <a:solidFill>
                            <a:schemeClr val="tx1"/>
                          </a:solidFill>
                          <a:effectLst/>
                        </a:rPr>
                        <a:t>wtorek</a:t>
                      </a:r>
                      <a:endParaRPr lang="pl-PL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>
                          <a:solidFill>
                            <a:schemeClr val="tx1"/>
                          </a:solidFill>
                          <a:effectLst/>
                        </a:rPr>
                        <a:t>środa</a:t>
                      </a:r>
                      <a:endParaRPr lang="pl-PL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>
                          <a:solidFill>
                            <a:schemeClr val="tx1"/>
                          </a:solidFill>
                          <a:effectLst/>
                        </a:rPr>
                        <a:t>czwartek</a:t>
                      </a:r>
                      <a:endParaRPr lang="pl-PL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>
                          <a:solidFill>
                            <a:schemeClr val="tx1"/>
                          </a:solidFill>
                          <a:effectLst/>
                        </a:rPr>
                        <a:t>piątek</a:t>
                      </a:r>
                      <a:endParaRPr lang="pl-PL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808181"/>
                  </a:ext>
                </a:extLst>
              </a:tr>
              <a:tr h="947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b="1" cap="none" spc="0" dirty="0">
                          <a:solidFill>
                            <a:schemeClr val="tx1"/>
                          </a:solidFill>
                          <a:effectLst/>
                        </a:rPr>
                        <a:t>Gabriela </a:t>
                      </a:r>
                      <a:r>
                        <a:rPr lang="pl-PL" sz="17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Rosiecka</a:t>
                      </a:r>
                      <a:endParaRPr lang="pl-PL" sz="17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 dirty="0">
                          <a:solidFill>
                            <a:schemeClr val="tx1"/>
                          </a:solidFill>
                          <a:effectLst/>
                        </a:rPr>
                        <a:t>13.30- 15.30</a:t>
                      </a:r>
                      <a:endParaRPr lang="pl-PL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 dirty="0">
                          <a:solidFill>
                            <a:schemeClr val="tx1"/>
                          </a:solidFill>
                          <a:effectLst/>
                        </a:rPr>
                        <a:t>10.00 – 12.00 </a:t>
                      </a:r>
                      <a:endParaRPr lang="pl-PL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 dirty="0">
                          <a:solidFill>
                            <a:schemeClr val="tx1"/>
                          </a:solidFill>
                          <a:effectLst/>
                        </a:rPr>
                        <a:t>12.00 – 15.00</a:t>
                      </a:r>
                      <a:endParaRPr lang="pl-PL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 dirty="0">
                          <a:solidFill>
                            <a:schemeClr val="tx1"/>
                          </a:solidFill>
                          <a:effectLst/>
                        </a:rPr>
                        <a:t>11.00 – 13.00</a:t>
                      </a:r>
                      <a:endParaRPr lang="pl-PL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700" cap="none" spc="0" dirty="0">
                          <a:solidFill>
                            <a:schemeClr val="tx1"/>
                          </a:solidFill>
                          <a:effectLst/>
                        </a:rPr>
                        <a:t>10.00 – 12.00</a:t>
                      </a:r>
                      <a:endParaRPr lang="pl-PL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967" marR="232180" marT="114105" marB="23218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09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86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0BFF6A-A285-7AD6-E229-41437284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Plan zajęć pedagoga specjalnego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8704F192-C799-2A01-0AB0-79E10D39E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420812"/>
              </p:ext>
            </p:extLst>
          </p:nvPr>
        </p:nvGraphicFramePr>
        <p:xfrm>
          <a:off x="838200" y="1825625"/>
          <a:ext cx="10515600" cy="1692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20209799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387701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56753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7459292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613739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006370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poniedziałek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wtorek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środa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czwartek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piątek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142702"/>
                  </a:ext>
                </a:extLst>
              </a:tr>
              <a:tr h="1321291">
                <a:tc>
                  <a:txBody>
                    <a:bodyPr/>
                    <a:lstStyle/>
                    <a:p>
                      <a:r>
                        <a:rPr lang="pl-PL" dirty="0"/>
                        <a:t>Lucyna </a:t>
                      </a:r>
                      <a:r>
                        <a:rPr lang="pl-PL" dirty="0" err="1"/>
                        <a:t>Filończyk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8.30 – 10.30</a:t>
                      </a:r>
                    </a:p>
                    <a:p>
                      <a:r>
                        <a:rPr lang="pl-PL" dirty="0"/>
                        <a:t>12.30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10.30 – 11.30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8.00 – 10. 00</a:t>
                      </a:r>
                    </a:p>
                    <a:p>
                      <a:r>
                        <a:rPr lang="pl-PL" dirty="0"/>
                        <a:t>11.30 – 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2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58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1548B7-0B9A-4A53-893E-090255CD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Plan pracy biblioteki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31781BF-F4FB-4EB9-BBAB-E21FAE635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49233"/>
              </p:ext>
            </p:extLst>
          </p:nvPr>
        </p:nvGraphicFramePr>
        <p:xfrm>
          <a:off x="1287463" y="3091660"/>
          <a:ext cx="10066340" cy="2560632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722095">
                  <a:extLst>
                    <a:ext uri="{9D8B030D-6E8A-4147-A177-3AD203B41FA5}">
                      <a16:colId xmlns:a16="http://schemas.microsoft.com/office/drawing/2014/main" val="255663988"/>
                    </a:ext>
                  </a:extLst>
                </a:gridCol>
                <a:gridCol w="2224575">
                  <a:extLst>
                    <a:ext uri="{9D8B030D-6E8A-4147-A177-3AD203B41FA5}">
                      <a16:colId xmlns:a16="http://schemas.microsoft.com/office/drawing/2014/main" val="3182167713"/>
                    </a:ext>
                  </a:extLst>
                </a:gridCol>
                <a:gridCol w="1382327">
                  <a:extLst>
                    <a:ext uri="{9D8B030D-6E8A-4147-A177-3AD203B41FA5}">
                      <a16:colId xmlns:a16="http://schemas.microsoft.com/office/drawing/2014/main" val="2267148941"/>
                    </a:ext>
                  </a:extLst>
                </a:gridCol>
                <a:gridCol w="1435327">
                  <a:extLst>
                    <a:ext uri="{9D8B030D-6E8A-4147-A177-3AD203B41FA5}">
                      <a16:colId xmlns:a16="http://schemas.microsoft.com/office/drawing/2014/main" val="1077246"/>
                    </a:ext>
                  </a:extLst>
                </a:gridCol>
                <a:gridCol w="1694914">
                  <a:extLst>
                    <a:ext uri="{9D8B030D-6E8A-4147-A177-3AD203B41FA5}">
                      <a16:colId xmlns:a16="http://schemas.microsoft.com/office/drawing/2014/main" val="2226043851"/>
                    </a:ext>
                  </a:extLst>
                </a:gridCol>
                <a:gridCol w="1607102">
                  <a:extLst>
                    <a:ext uri="{9D8B030D-6E8A-4147-A177-3AD203B41FA5}">
                      <a16:colId xmlns:a16="http://schemas.microsoft.com/office/drawing/2014/main" val="4243652434"/>
                    </a:ext>
                  </a:extLst>
                </a:gridCol>
              </a:tblGrid>
              <a:tr h="77776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3500" b="1" cap="none" spc="3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3500" b="1" cap="none" spc="3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3500" b="1" cap="none" spc="3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00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3500" b="1" cap="none" spc="30">
                          <a:solidFill>
                            <a:schemeClr val="tx1"/>
                          </a:solidFill>
                          <a:effectLst/>
                        </a:rPr>
                        <a:t>Dzień tygodnia - godziny</a:t>
                      </a:r>
                      <a:endParaRPr lang="pl-PL" sz="3500" b="1" cap="none" spc="3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007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05930"/>
                  </a:ext>
                </a:extLst>
              </a:tr>
              <a:tr h="6420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>
                          <a:solidFill>
                            <a:schemeClr val="tx1"/>
                          </a:solidFill>
                          <a:effectLst/>
                        </a:rPr>
                        <a:t>poniedziałek</a:t>
                      </a:r>
                      <a:endParaRPr lang="pl-PL" sz="2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535" marT="0" marB="0">
                    <a:lnL w="38100" cmpd="sng">
                      <a:noFill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>
                          <a:solidFill>
                            <a:schemeClr val="tx1"/>
                          </a:solidFill>
                          <a:effectLst/>
                        </a:rPr>
                        <a:t>wtorek</a:t>
                      </a:r>
                      <a:endParaRPr lang="pl-PL" sz="2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>
                          <a:solidFill>
                            <a:schemeClr val="tx1"/>
                          </a:solidFill>
                          <a:effectLst/>
                        </a:rPr>
                        <a:t>środa</a:t>
                      </a:r>
                      <a:endParaRPr lang="pl-PL" sz="2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>
                          <a:solidFill>
                            <a:schemeClr val="tx1"/>
                          </a:solidFill>
                          <a:effectLst/>
                        </a:rPr>
                        <a:t>czwartek</a:t>
                      </a:r>
                      <a:endParaRPr lang="pl-PL" sz="2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>
                          <a:solidFill>
                            <a:schemeClr val="tx1"/>
                          </a:solidFill>
                          <a:effectLst/>
                        </a:rPr>
                        <a:t>piątek</a:t>
                      </a:r>
                      <a:endParaRPr lang="pl-PL" sz="26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90716"/>
                  </a:ext>
                </a:extLst>
              </a:tr>
              <a:tr h="1140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b="1" cap="none" spc="0">
                          <a:solidFill>
                            <a:schemeClr val="tx1"/>
                          </a:solidFill>
                          <a:effectLst/>
                        </a:rPr>
                        <a:t>Beata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b="1" cap="none" spc="0">
                          <a:solidFill>
                            <a:schemeClr val="tx1"/>
                          </a:solidFill>
                          <a:effectLst/>
                        </a:rPr>
                        <a:t>Chomąt</a:t>
                      </a:r>
                      <a:endParaRPr lang="pl-PL" sz="26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57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 dirty="0">
                          <a:solidFill>
                            <a:schemeClr val="tx1"/>
                          </a:solidFill>
                          <a:effectLst/>
                        </a:rPr>
                        <a:t>11.30 – 14.30</a:t>
                      </a:r>
                      <a:endParaRPr lang="pl-PL" sz="2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57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 dirty="0">
                          <a:solidFill>
                            <a:schemeClr val="tx1"/>
                          </a:solidFill>
                          <a:effectLst/>
                        </a:rPr>
                        <a:t>nieczynna</a:t>
                      </a:r>
                      <a:endParaRPr lang="pl-PL" sz="2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57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 dirty="0">
                          <a:solidFill>
                            <a:schemeClr val="tx1"/>
                          </a:solidFill>
                          <a:effectLst/>
                        </a:rPr>
                        <a:t>11.00 – 14.00 </a:t>
                      </a:r>
                      <a:endParaRPr lang="pl-PL" sz="2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57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 dirty="0">
                          <a:solidFill>
                            <a:schemeClr val="tx1"/>
                          </a:solidFill>
                          <a:effectLst/>
                        </a:rPr>
                        <a:t>11.00 – 14.00</a:t>
                      </a:r>
                      <a:endParaRPr lang="pl-PL" sz="2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57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600" cap="none" spc="0" dirty="0">
                          <a:solidFill>
                            <a:schemeClr val="tx1"/>
                          </a:solidFill>
                          <a:effectLst/>
                        </a:rPr>
                        <a:t>11.00 – 13.00</a:t>
                      </a:r>
                      <a:endParaRPr lang="pl-PL" sz="26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357" marR="150535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7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3230E3-1C57-4A58-9A6F-934DE065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Plan pracy świetlicy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631EB1F-8376-4E4E-AFB1-0469EDD69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300972"/>
              </p:ext>
            </p:extLst>
          </p:nvPr>
        </p:nvGraphicFramePr>
        <p:xfrm>
          <a:off x="965199" y="2466975"/>
          <a:ext cx="9643888" cy="2309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195">
                  <a:extLst>
                    <a:ext uri="{9D8B030D-6E8A-4147-A177-3AD203B41FA5}">
                      <a16:colId xmlns:a16="http://schemas.microsoft.com/office/drawing/2014/main" val="1265708589"/>
                    </a:ext>
                  </a:extLst>
                </a:gridCol>
                <a:gridCol w="1640916">
                  <a:extLst>
                    <a:ext uri="{9D8B030D-6E8A-4147-A177-3AD203B41FA5}">
                      <a16:colId xmlns:a16="http://schemas.microsoft.com/office/drawing/2014/main" val="1379717767"/>
                    </a:ext>
                  </a:extLst>
                </a:gridCol>
                <a:gridCol w="1431696">
                  <a:extLst>
                    <a:ext uri="{9D8B030D-6E8A-4147-A177-3AD203B41FA5}">
                      <a16:colId xmlns:a16="http://schemas.microsoft.com/office/drawing/2014/main" val="1449655241"/>
                    </a:ext>
                  </a:extLst>
                </a:gridCol>
                <a:gridCol w="1646027">
                  <a:extLst>
                    <a:ext uri="{9D8B030D-6E8A-4147-A177-3AD203B41FA5}">
                      <a16:colId xmlns:a16="http://schemas.microsoft.com/office/drawing/2014/main" val="4204699633"/>
                    </a:ext>
                  </a:extLst>
                </a:gridCol>
                <a:gridCol w="1646027">
                  <a:extLst>
                    <a:ext uri="{9D8B030D-6E8A-4147-A177-3AD203B41FA5}">
                      <a16:colId xmlns:a16="http://schemas.microsoft.com/office/drawing/2014/main" val="3145737203"/>
                    </a:ext>
                  </a:extLst>
                </a:gridCol>
                <a:gridCol w="1646027">
                  <a:extLst>
                    <a:ext uri="{9D8B030D-6E8A-4147-A177-3AD203B41FA5}">
                      <a16:colId xmlns:a16="http://schemas.microsoft.com/office/drawing/2014/main" val="3983014365"/>
                    </a:ext>
                  </a:extLst>
                </a:gridCol>
              </a:tblGrid>
              <a:tr h="41354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 gridSpan="5"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Dzień tygodnia – godziny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70879"/>
                  </a:ext>
                </a:extLst>
              </a:tr>
              <a:tr h="4135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poniedziałek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wtorek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środa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czwartek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Piątek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extLst>
                  <a:ext uri="{0D108BD9-81ED-4DB2-BD59-A6C34878D82A}">
                    <a16:rowId xmlns:a16="http://schemas.microsoft.com/office/drawing/2014/main" val="2723885639"/>
                  </a:ext>
                </a:extLst>
              </a:tr>
              <a:tr h="65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</a:rPr>
                        <a:t>Jadwiga </a:t>
                      </a:r>
                      <a:r>
                        <a:rPr lang="pl-PL" sz="1600" dirty="0" err="1">
                          <a:effectLst/>
                        </a:rPr>
                        <a:t>Kordalska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</a:rPr>
                        <a:t> 12.30 – 16.00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</a:rPr>
                        <a:t> 11.30 – 15.30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</a:rPr>
                        <a:t> 11.30 – 15.00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extLst>
                  <a:ext uri="{0D108BD9-81ED-4DB2-BD59-A6C34878D82A}">
                    <a16:rowId xmlns:a16="http://schemas.microsoft.com/office/drawing/2014/main" val="2723920540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</a:rPr>
                        <a:t>Aneta </a:t>
                      </a:r>
                      <a:r>
                        <a:rPr lang="pl-PL" sz="1600" dirty="0" err="1">
                          <a:effectLst/>
                        </a:rPr>
                        <a:t>Korkól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</a:rPr>
                        <a:t> 12.30 – 16.00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12.30 – 15.30 </a:t>
                      </a: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878" marR="98878" marT="0" marB="0"/>
                </a:tc>
                <a:extLst>
                  <a:ext uri="{0D108BD9-81ED-4DB2-BD59-A6C34878D82A}">
                    <a16:rowId xmlns:a16="http://schemas.microsoft.com/office/drawing/2014/main" val="279153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20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14D38A1-BC33-4263-BAB6-078A0CFB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Plan pracy logopedy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6259F7C-537A-47BF-AA03-463A0F78E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146429"/>
              </p:ext>
            </p:extLst>
          </p:nvPr>
        </p:nvGraphicFramePr>
        <p:xfrm>
          <a:off x="1287463" y="3396656"/>
          <a:ext cx="10066340" cy="195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109">
                  <a:extLst>
                    <a:ext uri="{9D8B030D-6E8A-4147-A177-3AD203B41FA5}">
                      <a16:colId xmlns:a16="http://schemas.microsoft.com/office/drawing/2014/main" val="1653310827"/>
                    </a:ext>
                  </a:extLst>
                </a:gridCol>
                <a:gridCol w="2199651">
                  <a:extLst>
                    <a:ext uri="{9D8B030D-6E8A-4147-A177-3AD203B41FA5}">
                      <a16:colId xmlns:a16="http://schemas.microsoft.com/office/drawing/2014/main" val="804153298"/>
                    </a:ext>
                  </a:extLst>
                </a:gridCol>
                <a:gridCol w="1403025">
                  <a:extLst>
                    <a:ext uri="{9D8B030D-6E8A-4147-A177-3AD203B41FA5}">
                      <a16:colId xmlns:a16="http://schemas.microsoft.com/office/drawing/2014/main" val="3963432035"/>
                    </a:ext>
                  </a:extLst>
                </a:gridCol>
                <a:gridCol w="1269108">
                  <a:extLst>
                    <a:ext uri="{9D8B030D-6E8A-4147-A177-3AD203B41FA5}">
                      <a16:colId xmlns:a16="http://schemas.microsoft.com/office/drawing/2014/main" val="1309163905"/>
                    </a:ext>
                  </a:extLst>
                </a:gridCol>
                <a:gridCol w="1705194">
                  <a:extLst>
                    <a:ext uri="{9D8B030D-6E8A-4147-A177-3AD203B41FA5}">
                      <a16:colId xmlns:a16="http://schemas.microsoft.com/office/drawing/2014/main" val="3326344797"/>
                    </a:ext>
                  </a:extLst>
                </a:gridCol>
                <a:gridCol w="1365253">
                  <a:extLst>
                    <a:ext uri="{9D8B030D-6E8A-4147-A177-3AD203B41FA5}">
                      <a16:colId xmlns:a16="http://schemas.microsoft.com/office/drawing/2014/main" val="248124396"/>
                    </a:ext>
                  </a:extLst>
                </a:gridCol>
              </a:tblGrid>
              <a:tr h="4476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 gridSpan="5"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Dzień tygodnia – godziny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921284"/>
                  </a:ext>
                </a:extLst>
              </a:tr>
              <a:tr h="4476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poniedziałek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wtorek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środa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czwartek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Piątek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extLst>
                  <a:ext uri="{0D108BD9-81ED-4DB2-BD59-A6C34878D82A}">
                    <a16:rowId xmlns:a16="http://schemas.microsoft.com/office/drawing/2014/main" val="1330526825"/>
                  </a:ext>
                </a:extLst>
              </a:tr>
              <a:tr h="1055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Gabriela </a:t>
                      </a:r>
                      <a:r>
                        <a:rPr lang="pl-PL" sz="2400" dirty="0" err="1">
                          <a:effectLst/>
                        </a:rPr>
                        <a:t>Rosiecka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 11.30 – 13.30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 11.30 – 13.30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 11.30 – 13.30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 9.30 – 11.30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8337" marR="148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8.30 – 10.30</a:t>
                      </a:r>
                    </a:p>
                  </a:txBody>
                  <a:tcPr marL="148337" marR="148337" marT="0" marB="0"/>
                </a:tc>
                <a:extLst>
                  <a:ext uri="{0D108BD9-81ED-4DB2-BD59-A6C34878D82A}">
                    <a16:rowId xmlns:a16="http://schemas.microsoft.com/office/drawing/2014/main" val="131157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4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7BC574-6CC4-454E-955B-12BF42D1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Zajęcia BIOFEEDBACK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A1CCCC4-3E24-48E7-8D3C-2F2DD7170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993448"/>
              </p:ext>
            </p:extLst>
          </p:nvPr>
        </p:nvGraphicFramePr>
        <p:xfrm>
          <a:off x="1287463" y="3493957"/>
          <a:ext cx="10066340" cy="1756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741">
                  <a:extLst>
                    <a:ext uri="{9D8B030D-6E8A-4147-A177-3AD203B41FA5}">
                      <a16:colId xmlns:a16="http://schemas.microsoft.com/office/drawing/2014/main" val="3025638328"/>
                    </a:ext>
                  </a:extLst>
                </a:gridCol>
                <a:gridCol w="2001645">
                  <a:extLst>
                    <a:ext uri="{9D8B030D-6E8A-4147-A177-3AD203B41FA5}">
                      <a16:colId xmlns:a16="http://schemas.microsoft.com/office/drawing/2014/main" val="2808131815"/>
                    </a:ext>
                  </a:extLst>
                </a:gridCol>
                <a:gridCol w="1785774">
                  <a:extLst>
                    <a:ext uri="{9D8B030D-6E8A-4147-A177-3AD203B41FA5}">
                      <a16:colId xmlns:a16="http://schemas.microsoft.com/office/drawing/2014/main" val="106370327"/>
                    </a:ext>
                  </a:extLst>
                </a:gridCol>
                <a:gridCol w="1287555">
                  <a:extLst>
                    <a:ext uri="{9D8B030D-6E8A-4147-A177-3AD203B41FA5}">
                      <a16:colId xmlns:a16="http://schemas.microsoft.com/office/drawing/2014/main" val="3346984941"/>
                    </a:ext>
                  </a:extLst>
                </a:gridCol>
                <a:gridCol w="1729978">
                  <a:extLst>
                    <a:ext uri="{9D8B030D-6E8A-4147-A177-3AD203B41FA5}">
                      <a16:colId xmlns:a16="http://schemas.microsoft.com/office/drawing/2014/main" val="999618463"/>
                    </a:ext>
                  </a:extLst>
                </a:gridCol>
                <a:gridCol w="1374647">
                  <a:extLst>
                    <a:ext uri="{9D8B030D-6E8A-4147-A177-3AD203B41FA5}">
                      <a16:colId xmlns:a16="http://schemas.microsoft.com/office/drawing/2014/main" val="3268125971"/>
                    </a:ext>
                  </a:extLst>
                </a:gridCol>
              </a:tblGrid>
              <a:tr h="45412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 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 gridSpan="5">
                  <a:txBody>
                    <a:bodyPr/>
                    <a:lstStyle/>
                    <a:p>
                      <a:pPr marL="44958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Dzień tygodnia – godziny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795974"/>
                  </a:ext>
                </a:extLst>
              </a:tr>
              <a:tr h="45412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poniedziałek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wtorek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środa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czwartek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>
                          <a:effectLst/>
                        </a:rPr>
                        <a:t>Piątek</a:t>
                      </a:r>
                      <a:endParaRPr lang="pl-PL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extLst>
                  <a:ext uri="{0D108BD9-81ED-4DB2-BD59-A6C34878D82A}">
                    <a16:rowId xmlns:a16="http://schemas.microsoft.com/office/drawing/2014/main" val="992331598"/>
                  </a:ext>
                </a:extLst>
              </a:tr>
              <a:tr h="847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Jadwiga </a:t>
                      </a:r>
                      <a:r>
                        <a:rPr lang="pl-PL" sz="2400" dirty="0" err="1">
                          <a:effectLst/>
                        </a:rPr>
                        <a:t>Kordalska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 11.30 – 16.00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11.30 – 16.00</a:t>
                      </a: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11.30 – 12.30 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 15.00 – 16.00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444115" algn="l"/>
                        </a:tabLst>
                      </a:pPr>
                      <a:r>
                        <a:rPr lang="pl-PL" sz="24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493" marR="150493" marT="0" marB="0"/>
                </a:tc>
                <a:extLst>
                  <a:ext uri="{0D108BD9-81ED-4DB2-BD59-A6C34878D82A}">
                    <a16:rowId xmlns:a16="http://schemas.microsoft.com/office/drawing/2014/main" val="124463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08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1337</Words>
  <Application>Microsoft Office PowerPoint</Application>
  <PresentationFormat>Panoramiczny</PresentationFormat>
  <Paragraphs>406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Motyw pakietu Office</vt:lpstr>
      <vt:lpstr>Organizacja roku szkolnego</vt:lpstr>
      <vt:lpstr>Ilość uczniów w poszczególnych oddziałach</vt:lpstr>
      <vt:lpstr>CZAS PRACY ODDZIAŁU PRZEDSZKOLNEGO –  OBOWIĄZKOWE ROCZNE PRZYGOTOWANIE PRZEDSZKOLNE DZIECI SZEŚCIOLETNICH </vt:lpstr>
      <vt:lpstr>Plan pracy pedagog </vt:lpstr>
      <vt:lpstr>Plan zajęć pedagoga specjalnego</vt:lpstr>
      <vt:lpstr>Plan pracy biblioteki</vt:lpstr>
      <vt:lpstr>Plan pracy świetlicy</vt:lpstr>
      <vt:lpstr>Plan pracy logopedy</vt:lpstr>
      <vt:lpstr>Zajęcia BIOFEEDBACK</vt:lpstr>
      <vt:lpstr>Kalendarz roku szkolnego</vt:lpstr>
      <vt:lpstr>Dni ustawowo wolne od pracy –  święta państwowe i kościelne</vt:lpstr>
      <vt:lpstr>Dni dodatkowo wolne od zajęć dydaktyczno – wychowawczych  propozycja</vt:lpstr>
      <vt:lpstr>Zadania i terminy związane z ocenianiem</vt:lpstr>
      <vt:lpstr>Prezentacja programu PowerPoint</vt:lpstr>
      <vt:lpstr>Prezentacja programu PowerPoint</vt:lpstr>
      <vt:lpstr>Funkcje nauczycieli: </vt:lpstr>
      <vt:lpstr>Zespoły zadaniowe i przedmiotowe</vt:lpstr>
      <vt:lpstr>Zespoły zadaniowe i przedmiotowe</vt:lpstr>
      <vt:lpstr>Godziny dostępności</vt:lpstr>
      <vt:lpstr>Godziny dostępności </vt:lpstr>
      <vt:lpstr> Dobrego Nowego Roku Szkolnego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roku szkolnego</dc:title>
  <dc:creator>Michalina Byra</dc:creator>
  <cp:lastModifiedBy>Szkola Ujazd</cp:lastModifiedBy>
  <cp:revision>9</cp:revision>
  <cp:lastPrinted>2023-09-01T10:48:33Z</cp:lastPrinted>
  <dcterms:created xsi:type="dcterms:W3CDTF">2021-08-26T15:29:20Z</dcterms:created>
  <dcterms:modified xsi:type="dcterms:W3CDTF">2023-09-01T10:49:07Z</dcterms:modified>
</cp:coreProperties>
</file>