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Amatic SC" panose="020B0604020202020204" charset="-79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41" y="22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81cd0b15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b81cd0b15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81cd0b15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b81cd0b15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81cd0b152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b81cd0b152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81cd0b15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b81cd0b15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81cd0b1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81cd0b1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81cd0b15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81cd0b15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81cd0b15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b81cd0b15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81cd0b15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81cd0b15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81cd0b15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b81cd0b15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81cd0b15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b81cd0b15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b81cd0b15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b81cd0b15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81cd0b15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b81cd0b152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kacje.pl/wczasy/karynti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746475" y="1988250"/>
            <a:ext cx="8703900" cy="11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5700">
                <a:latin typeface="Amatic SC"/>
                <a:ea typeface="Amatic SC"/>
                <a:cs typeface="Amatic SC"/>
                <a:sym typeface="Amatic SC"/>
              </a:rPr>
              <a:t>Słynne potrawy austriackie</a:t>
            </a:r>
            <a:endParaRPr sz="57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0" y="36460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/>
            <a:r>
              <a:rPr lang="pl-PL" sz="3200" dirty="0">
                <a:solidFill>
                  <a:schemeClr val="bg1"/>
                </a:solidFill>
                <a:latin typeface="Amatic SC"/>
                <a:ea typeface="Amatic SC"/>
                <a:cs typeface="Amatic SC"/>
                <a:sym typeface="Amatic SC"/>
              </a:rPr>
              <a:t>Nikola Rutka, Wiktoria </a:t>
            </a:r>
            <a:r>
              <a:rPr lang="pl-PL" sz="3200" dirty="0" err="1">
                <a:solidFill>
                  <a:schemeClr val="bg1"/>
                </a:solidFill>
                <a:latin typeface="Amatic SC"/>
                <a:ea typeface="Amatic SC"/>
                <a:cs typeface="Amatic SC"/>
                <a:sym typeface="Amatic SC"/>
              </a:rPr>
              <a:t>Gilner</a:t>
            </a:r>
            <a:r>
              <a:rPr lang="pl-PL" sz="3200" dirty="0">
                <a:solidFill>
                  <a:schemeClr val="bg1"/>
                </a:solidFill>
                <a:latin typeface="Amatic SC"/>
                <a:ea typeface="Amatic SC"/>
                <a:cs typeface="Amatic SC"/>
                <a:sym typeface="Amatic SC"/>
              </a:rPr>
              <a:t>, Oliwia Lenczewska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163"/>
              <a:buFont typeface="Arial"/>
              <a:buNone/>
            </a:pPr>
            <a:r>
              <a:rPr lang="pl" sz="3420">
                <a:latin typeface="Amatic SC"/>
                <a:ea typeface="Amatic SC"/>
                <a:cs typeface="Amatic SC"/>
                <a:sym typeface="Amatic SC"/>
              </a:rPr>
              <a:t>Słynne potrawy austriackie</a:t>
            </a:r>
            <a:endParaRPr sz="342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11700" y="1294213"/>
            <a:ext cx="3999900" cy="2873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300" b="1">
                <a:solidFill>
                  <a:srgbClr val="272626"/>
                </a:solidFill>
                <a:latin typeface="Amatic SC"/>
                <a:ea typeface="Amatic SC"/>
                <a:cs typeface="Amatic SC"/>
                <a:sym typeface="Amatic SC"/>
              </a:rPr>
              <a:t>Kasnocken</a:t>
            </a:r>
            <a:r>
              <a:rPr lang="pl" sz="2300">
                <a:solidFill>
                  <a:srgbClr val="272626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 to małe pierożki połączone z topionym serem,podawane jako dodatek do pieczeni.   Mieszkańcy Austrii i Allgaeu, okręgu Bawarii przy granicy z Austrią, uszlachetnili oryginalne Spaetzle i stworzyli własną odmianę. Dodali ser zamiast mięsa i stworzyli w ten sposób danie główne.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8375" y="1328825"/>
            <a:ext cx="4210374" cy="280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163"/>
              <a:buFont typeface="Arial"/>
              <a:buNone/>
            </a:pPr>
            <a:r>
              <a:rPr lang="pl" sz="3420">
                <a:latin typeface="Amatic SC"/>
                <a:ea typeface="Amatic SC"/>
                <a:cs typeface="Amatic SC"/>
                <a:sym typeface="Amatic SC"/>
              </a:rPr>
              <a:t>Słynne potrawy austriackie</a:t>
            </a:r>
            <a:endParaRPr sz="342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11700" y="1366625"/>
            <a:ext cx="4078200" cy="225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pl" sz="29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Knödel- </a:t>
            </a:r>
            <a:r>
              <a:rPr lang="pl" sz="2400">
                <a:solidFill>
                  <a:srgbClr val="272626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Na zdjęciu kluska Bauern - wypełniona szynką, serem i cebulą, podawana z sosem. Można też dostać Spinat Knödel - pierożek ze szpinakiem podawany z kremowym sosem.</a:t>
            </a:r>
            <a:endParaRPr sz="2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325" y="1152475"/>
            <a:ext cx="4302049" cy="24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163"/>
              <a:buFont typeface="Arial"/>
              <a:buNone/>
            </a:pPr>
            <a:r>
              <a:rPr lang="pl" sz="3420">
                <a:latin typeface="Amatic SC"/>
                <a:ea typeface="Amatic SC"/>
                <a:cs typeface="Amatic SC"/>
                <a:sym typeface="Amatic SC"/>
              </a:rPr>
              <a:t>Słynne potrawy austriackie</a:t>
            </a:r>
            <a:endParaRPr sz="342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247450" y="1602175"/>
            <a:ext cx="4084500" cy="202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 b="1">
                <a:solidFill>
                  <a:srgbClr val="54595F"/>
                </a:solidFill>
                <a:latin typeface="Amatic SC"/>
                <a:ea typeface="Amatic SC"/>
                <a:cs typeface="Amatic SC"/>
                <a:sym typeface="Amatic SC"/>
              </a:rPr>
              <a:t>Schweinsbraten- </a:t>
            </a:r>
            <a:r>
              <a:rPr lang="pl" sz="2200">
                <a:solidFill>
                  <a:srgbClr val="272626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Zwykle są to 2 różne kawałki pieczeni wieprzowej, podawane ze skwarkami i cienkim sosem wieprzowym. Zwykle podaje się go z semmerlkn</a:t>
            </a:r>
            <a:r>
              <a:rPr lang="pl" sz="2200">
                <a:solidFill>
                  <a:srgbClr val="272626"/>
                </a:solidFill>
                <a:latin typeface="Amatic SC"/>
                <a:ea typeface="Amatic SC"/>
                <a:cs typeface="Amatic SC"/>
                <a:sym typeface="Amatic SC"/>
              </a:rPr>
              <a:t>ödel (pyza) i kapusta kiszona (kapusta kiszona)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5425" y="1295575"/>
            <a:ext cx="4084525" cy="252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ctrTitle"/>
          </p:nvPr>
        </p:nvSpPr>
        <p:spPr>
          <a:xfrm>
            <a:off x="311700" y="-342650"/>
            <a:ext cx="8520600" cy="200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163"/>
              <a:buFont typeface="Arial"/>
              <a:buNone/>
            </a:pPr>
            <a:endParaRPr sz="342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latin typeface="Amatic SC"/>
                <a:ea typeface="Amatic SC"/>
                <a:cs typeface="Amatic SC"/>
                <a:sym typeface="Amatic SC"/>
              </a:rPr>
              <a:t>Słynne potrawy </a:t>
            </a:r>
            <a:r>
              <a:rPr lang="pl" dirty="0" smtClean="0">
                <a:latin typeface="Amatic SC"/>
                <a:ea typeface="Amatic SC"/>
                <a:cs typeface="Amatic SC"/>
                <a:sym typeface="Amatic SC"/>
              </a:rPr>
              <a:t>austriackie</a:t>
            </a:r>
            <a:endParaRPr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9" name="Google Shape;149;p25"/>
          <p:cNvSpPr txBox="1">
            <a:spLocks noGrp="1"/>
          </p:cNvSpPr>
          <p:nvPr>
            <p:ph type="subTitle" idx="1"/>
          </p:nvPr>
        </p:nvSpPr>
        <p:spPr>
          <a:xfrm>
            <a:off x="536550" y="2223825"/>
            <a:ext cx="8520600" cy="7926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indent="0"/>
            <a:r>
              <a:rPr lang="pl-PL" sz="4400" dirty="0">
                <a:latin typeface="Amatic SC"/>
                <a:ea typeface="Amatic SC"/>
                <a:cs typeface="Amatic SC"/>
                <a:sym typeface="Amatic SC"/>
              </a:rPr>
              <a:t>Dziękujemy za oglądanie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98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420">
                <a:latin typeface="Amatic SC"/>
                <a:ea typeface="Amatic SC"/>
                <a:cs typeface="Amatic SC"/>
                <a:sym typeface="Amatic SC"/>
              </a:rPr>
              <a:t>Słynne potrawy austriackie</a:t>
            </a:r>
            <a:endParaRPr sz="342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469675"/>
            <a:ext cx="3999900" cy="287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300" b="1">
                <a:solidFill>
                  <a:srgbClr val="3D3D3D"/>
                </a:solidFill>
                <a:latin typeface="Amatic SC"/>
                <a:ea typeface="Amatic SC"/>
                <a:cs typeface="Amatic SC"/>
                <a:sym typeface="Amatic SC"/>
              </a:rPr>
              <a:t>Wiener Schnitzel to cieniutko rozbity kotlet cielęcy w panierce smażony na maśle. Panierka nie może przylegać do mięsa, powinna lekko falować. Sznycel wiedeński podawany jest tradycyjnie z sałatką ziemniaczaną lub ziemniakami z pietruszką. Do tego podawane są ćwiartki cytryny.</a:t>
            </a:r>
            <a:endParaRPr sz="2300" b="1">
              <a:solidFill>
                <a:srgbClr val="3D3D3D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5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887" y="1469675"/>
            <a:ext cx="4314289" cy="28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420">
                <a:latin typeface="Amatic SC"/>
                <a:ea typeface="Amatic SC"/>
                <a:cs typeface="Amatic SC"/>
                <a:sym typeface="Amatic SC"/>
              </a:rPr>
              <a:t>słynne potrawy austriackie</a:t>
            </a:r>
            <a:endParaRPr sz="342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24500" cy="380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 b="1">
                <a:solidFill>
                  <a:srgbClr val="3D3D3D"/>
                </a:solidFill>
                <a:latin typeface="Amatic SC"/>
                <a:ea typeface="Amatic SC"/>
                <a:cs typeface="Amatic SC"/>
                <a:sym typeface="Amatic SC"/>
              </a:rPr>
              <a:t>Tafelspitz</a:t>
            </a:r>
            <a:r>
              <a:rPr lang="pl" sz="1900">
                <a:solidFill>
                  <a:srgbClr val="3D3D3D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 to danie mięsne, które skupia się na gotowanym lub duszonym mięsie wołowym. Tafelspitz jest jednym z klasycznych austriackich dań, które jest często spożywane przy specjalnych okazjach.</a:t>
            </a:r>
            <a:endParaRPr sz="1900">
              <a:solidFill>
                <a:srgbClr val="3D3D3D"/>
              </a:solidFill>
              <a:highlight>
                <a:srgbClr val="FFFFFF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900">
                <a:solidFill>
                  <a:srgbClr val="3D3D3D"/>
                </a:solidFill>
                <a:latin typeface="Amatic SC"/>
                <a:ea typeface="Amatic SC"/>
                <a:cs typeface="Amatic SC"/>
                <a:sym typeface="Amatic SC"/>
              </a:rPr>
              <a:t>W restauracjach podanie tafelspitza to niczym celebracja. Najpierw kelner kładzie na stole rozgrzaną metalową płytę, a następnie stawia na niej garnek z bulionem. Danie spożywa się w ustalonej kolejności. Najpierw serwowany jest bulion, następnie kawałki soczystej wołowiny. Mięso podaje się ze szpinakiem, warzywami i sosem jabłkowo-chrzanowym.</a:t>
            </a:r>
            <a:endParaRPr sz="1900">
              <a:solidFill>
                <a:srgbClr val="3D3D3D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500">
              <a:solidFill>
                <a:srgbClr val="3D3D3D"/>
              </a:solidFill>
              <a:highlight>
                <a:srgbClr val="FFFFFF"/>
              </a:highlight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6600" y="1152475"/>
            <a:ext cx="3999900" cy="380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l" sz="3400">
                <a:latin typeface="Amatic SC"/>
                <a:ea typeface="Amatic SC"/>
                <a:cs typeface="Amatic SC"/>
                <a:sym typeface="Amatic SC"/>
              </a:rPr>
              <a:t>słynne potrawy austriackie</a:t>
            </a:r>
            <a:endParaRPr sz="340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697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100" b="1">
                <a:solidFill>
                  <a:srgbClr val="3D3D3D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Semmelknödel</a:t>
            </a:r>
            <a:r>
              <a:rPr lang="pl" sz="2100">
                <a:solidFill>
                  <a:srgbClr val="3D3D3D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 to nic innego jak knedle bułczane, które są doskonałym i popularnym dodatkiem do dań mięsnych np. do gulaszu z wołowiny. Głównym składnikiem semmelknödel są suszone bułki (semmeln), które są krojone na kawałki. Do bułek dodaje się jajka, mleko, cebulę, świeże zioła, sól i pieprz, aby nadać smak i konsystencję klusek. W niektórych wersjach dania dodaje się również smażoną cebulę, boczek lub kawałki pieczonego mięsa.</a:t>
            </a:r>
            <a:endParaRPr sz="23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3075" y="1152475"/>
            <a:ext cx="3929226" cy="3517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400">
                <a:latin typeface="Amatic SC"/>
                <a:ea typeface="Amatic SC"/>
                <a:cs typeface="Amatic SC"/>
                <a:sym typeface="Amatic SC"/>
              </a:rPr>
              <a:t>słynne potrawy austriackie</a:t>
            </a:r>
            <a:endParaRPr sz="3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280950"/>
            <a:ext cx="3735600" cy="3044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100" b="1">
                <a:solidFill>
                  <a:srgbClr val="3D3D3D"/>
                </a:solidFill>
                <a:latin typeface="Amatic SC"/>
                <a:ea typeface="Amatic SC"/>
                <a:cs typeface="Amatic SC"/>
                <a:sym typeface="Amatic SC"/>
              </a:rPr>
              <a:t>Erdäpfelsalat</a:t>
            </a:r>
            <a:r>
              <a:rPr lang="pl" sz="2100">
                <a:solidFill>
                  <a:srgbClr val="3D3D3D"/>
                </a:solidFill>
                <a:latin typeface="Amatic SC"/>
                <a:ea typeface="Amatic SC"/>
                <a:cs typeface="Amatic SC"/>
                <a:sym typeface="Amatic SC"/>
              </a:rPr>
              <a:t> to tradycyjna austriacka sałatka ziemniaczana. Jest to proste, ale smaczne danie, które często podawane jest jako dodatek do innych dań głównych lub jako przekąska. Jej smak jest delikatny, a jednocześnie wyrazisty, dzięki kwaśnym ogórkom i wyrazistemu sosowi winegret.</a:t>
            </a:r>
            <a:endParaRPr sz="2100">
              <a:solidFill>
                <a:srgbClr val="3D3D3D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8075" y="1152475"/>
            <a:ext cx="463422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420">
                <a:latin typeface="Amatic SC"/>
                <a:ea typeface="Amatic SC"/>
                <a:cs typeface="Amatic SC"/>
                <a:sym typeface="Amatic SC"/>
              </a:rPr>
              <a:t>Słynne potrawy austriackie</a:t>
            </a:r>
            <a:endParaRPr sz="342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75950" y="1391875"/>
            <a:ext cx="3999900" cy="2937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000" b="1">
                <a:solidFill>
                  <a:srgbClr val="3D3D3D"/>
                </a:solidFill>
                <a:latin typeface="Amatic SC"/>
                <a:ea typeface="Amatic SC"/>
                <a:cs typeface="Amatic SC"/>
                <a:sym typeface="Amatic SC"/>
              </a:rPr>
              <a:t>Kärntner Nudel</a:t>
            </a:r>
            <a:r>
              <a:rPr lang="pl" sz="2000">
                <a:solidFill>
                  <a:srgbClr val="3D3D3D"/>
                </a:solidFill>
                <a:latin typeface="Amatic SC"/>
                <a:ea typeface="Amatic SC"/>
                <a:cs typeface="Amatic SC"/>
                <a:sym typeface="Amatic SC"/>
              </a:rPr>
              <a:t> pochodzi z </a:t>
            </a:r>
            <a:r>
              <a:rPr lang="pl" sz="2000" u="sng">
                <a:solidFill>
                  <a:srgbClr val="0056BC"/>
                </a:solidFill>
                <a:latin typeface="Amatic SC"/>
                <a:ea typeface="Amatic SC"/>
                <a:cs typeface="Amatic SC"/>
                <a:sym typeface="Amatic SC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Karyntii</a:t>
            </a:r>
            <a:r>
              <a:rPr lang="pl" sz="2000">
                <a:solidFill>
                  <a:srgbClr val="3D3D3D"/>
                </a:solidFill>
                <a:latin typeface="Amatic SC"/>
                <a:ea typeface="Amatic SC"/>
                <a:cs typeface="Amatic SC"/>
                <a:sym typeface="Amatic SC"/>
              </a:rPr>
              <a:t>. Są to ręcznie robione pierogi nadziewane różnymi składnikami, które stanowią popularną i smaczną część regionu w południowej Austrii. Nadzienie do Kärntner Nudeln może być bardzo zróżnicowane i obejmuje takie składniki jak mięso (najczęściej wieprzowe lub mielone mięso), kasza gryczana, cebula, świeże zioła i przyprawy.</a:t>
            </a:r>
            <a:endParaRPr sz="2000">
              <a:solidFill>
                <a:srgbClr val="3D3D3D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8150" y="1423613"/>
            <a:ext cx="3832184" cy="287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947"/>
              <a:buFont typeface="Arial"/>
              <a:buNone/>
            </a:pPr>
            <a:r>
              <a:rPr lang="pl" sz="3420">
                <a:latin typeface="Amatic SC"/>
                <a:ea typeface="Amatic SC"/>
                <a:cs typeface="Amatic SC"/>
                <a:sym typeface="Amatic SC"/>
              </a:rPr>
              <a:t>Słynne potrawy austriackie</a:t>
            </a:r>
            <a:endParaRPr sz="342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2658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50">
                <a:solidFill>
                  <a:srgbClr val="333333"/>
                </a:solidFill>
                <a:latin typeface="Amatic SC"/>
                <a:ea typeface="Amatic SC"/>
                <a:cs typeface="Amatic SC"/>
                <a:sym typeface="Amatic SC"/>
              </a:rPr>
              <a:t>FRITTATENSUPP-</a:t>
            </a:r>
            <a:r>
              <a:rPr lang="pl" sz="2250">
                <a:solidFill>
                  <a:srgbClr val="333333"/>
                </a:solidFill>
                <a:latin typeface="Amatic SC"/>
                <a:ea typeface="Amatic SC"/>
                <a:cs typeface="Amatic SC"/>
                <a:sym typeface="Amatic SC"/>
              </a:rPr>
              <a:t>rosół, ale zamiast makaronu pływają w nim paseczki delikatnych naleśników.                                                      Stąd też jego inna nazwa, czyli</a:t>
            </a:r>
            <a:r>
              <a:rPr lang="pl" sz="2250" b="1">
                <a:solidFill>
                  <a:srgbClr val="333333"/>
                </a:solidFill>
                <a:latin typeface="Amatic SC"/>
                <a:ea typeface="Amatic SC"/>
                <a:cs typeface="Amatic SC"/>
                <a:sym typeface="Amatic SC"/>
              </a:rPr>
              <a:t> zupa naleśnikowa</a:t>
            </a:r>
            <a:r>
              <a:rPr lang="pl" sz="2250">
                <a:solidFill>
                  <a:srgbClr val="333333"/>
                </a:solidFill>
                <a:latin typeface="Amatic SC"/>
                <a:ea typeface="Amatic SC"/>
                <a:cs typeface="Amatic SC"/>
                <a:sym typeface="Amatic SC"/>
              </a:rPr>
              <a:t>.</a:t>
            </a:r>
            <a:endParaRPr sz="2250">
              <a:solidFill>
                <a:srgbClr val="33333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50">
              <a:solidFill>
                <a:srgbClr val="33333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7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332200"/>
            <a:ext cx="4156375" cy="233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163"/>
              <a:buFont typeface="Arial"/>
              <a:buNone/>
            </a:pPr>
            <a:r>
              <a:rPr lang="pl" sz="3420">
                <a:latin typeface="Amatic SC"/>
                <a:ea typeface="Amatic SC"/>
                <a:cs typeface="Amatic SC"/>
                <a:sym typeface="Amatic SC"/>
              </a:rPr>
              <a:t>Słynne potrawy austriackie</a:t>
            </a:r>
            <a:endParaRPr sz="342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11700" y="1473675"/>
            <a:ext cx="3999900" cy="2306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Erdäpfelsuppe-</a:t>
            </a:r>
            <a:r>
              <a:rPr lang="pl" sz="2300">
                <a:solidFill>
                  <a:schemeClr val="dk1"/>
                </a:solidFill>
                <a:highlight>
                  <a:srgbClr val="F7F7F7"/>
                </a:highlight>
                <a:latin typeface="Amatic SC"/>
                <a:ea typeface="Amatic SC"/>
                <a:cs typeface="Amatic SC"/>
                <a:sym typeface="Amatic SC"/>
              </a:rPr>
              <a:t>Ta niezwykle sycąca zupa ziemniaczana na bazie łopatki wieprzowej i wywaru z warzyw serwowana jest w całej Austrii. Dodatki mogą być modyfikowane w zależności od regionu.</a:t>
            </a:r>
            <a:endParaRPr sz="2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191000"/>
            <a:ext cx="3999898" cy="3176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163"/>
              <a:buFont typeface="Arial"/>
              <a:buNone/>
            </a:pPr>
            <a:r>
              <a:rPr lang="pl" sz="3420">
                <a:latin typeface="Amatic SC"/>
                <a:ea typeface="Amatic SC"/>
                <a:cs typeface="Amatic SC"/>
                <a:sym typeface="Amatic SC"/>
              </a:rPr>
              <a:t>Słynne potrawy austriackie</a:t>
            </a:r>
            <a:endParaRPr sz="342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2661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3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Graukäsesuppe-</a:t>
            </a:r>
            <a:r>
              <a:rPr lang="pl" sz="2400">
                <a:solidFill>
                  <a:schemeClr val="dk1"/>
                </a:solidFill>
                <a:highlight>
                  <a:srgbClr val="F7F7F7"/>
                </a:highlight>
                <a:latin typeface="Amatic SC"/>
                <a:ea typeface="Amatic SC"/>
                <a:cs typeface="Amatic SC"/>
                <a:sym typeface="Amatic SC"/>
              </a:rPr>
              <a:t>zupa z szarego sera. Podobnie jak Tiroler Gröstl jest to specjalność Tyrolu. Głównym składnikiem zupy jest regionalny ser Graukäse. Charakteryzuje się on oryginalnym, wyrazistym smakiem i aromatem</a:t>
            </a:r>
            <a:endParaRPr sz="2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99" y="1122375"/>
            <a:ext cx="3999900" cy="2661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552</Words>
  <Application>Microsoft Office PowerPoint</Application>
  <PresentationFormat>Pokaz na ekranie (16:9)</PresentationFormat>
  <Paragraphs>28</Paragraphs>
  <Slides>13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Amatic SC</vt:lpstr>
      <vt:lpstr>Arial</vt:lpstr>
      <vt:lpstr>Simple Light</vt:lpstr>
      <vt:lpstr>Słynne potrawy austriackie</vt:lpstr>
      <vt:lpstr>Słynne potrawy austriackie</vt:lpstr>
      <vt:lpstr>słynne potrawy austriackie</vt:lpstr>
      <vt:lpstr>słynne potrawy austriackie</vt:lpstr>
      <vt:lpstr>słynne potrawy austriackie </vt:lpstr>
      <vt:lpstr>Słynne potrawy austriackie</vt:lpstr>
      <vt:lpstr>Słynne potrawy austriackie </vt:lpstr>
      <vt:lpstr>Słynne potrawy austriackie </vt:lpstr>
      <vt:lpstr>Słynne potrawy austriackie </vt:lpstr>
      <vt:lpstr>Słynne potrawy austriackie </vt:lpstr>
      <vt:lpstr>Słynne potrawy austriackie </vt:lpstr>
      <vt:lpstr>Słynne potrawy austriackie </vt:lpstr>
      <vt:lpstr> Słynne potrawy austriackie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Słynne potrawy austriackie</dc:title>
  <dc:creator>Dorota</dc:creator>
  <cp:lastModifiedBy>Dorota</cp:lastModifiedBy>
  <cp:revision>1</cp:revision>
  <dcterms:modified xsi:type="dcterms:W3CDTF">2024-02-20T22:45:18Z</dcterms:modified>
</cp:coreProperties>
</file>