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8" r:id="rId3"/>
    <p:sldId id="263" r:id="rId4"/>
    <p:sldId id="262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411A61-2B36-4487-9768-7202D10D7C7B}" v="94" dt="2024-04-09T19:12:38.386"/>
    <p1510:client id="{B39F0B34-87A0-43BC-A749-489869EF6CF4}" v="245" dt="2024-04-09T19:47:25.248"/>
    <p1510:client id="{BEDD5851-458A-4EAA-A77B-32A48E9EC363}" v="23" dt="2024-04-09T18:49:51.787"/>
    <p1510:client id="{C529CD67-209B-4810-8F98-8DA8F22B8F75}" v="215" dt="2024-04-08T19:53:59.238"/>
    <p1510:client id="{D6A115D4-1487-4B39-8CC3-10B5CB6A0430}" v="972" dt="2024-04-10T18:41:43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7" d="100"/>
          <a:sy n="87" d="100"/>
        </p:scale>
        <p:origin x="3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8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3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7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4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1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8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0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2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61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13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7" r:id="rId7"/>
    <p:sldLayoutId id="2147483778" r:id="rId8"/>
    <p:sldLayoutId id="2147483779" r:id="rId9"/>
    <p:sldLayoutId id="2147483780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68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latin typeface="Calibri"/>
                <a:cs typeface="Calibri"/>
              </a:rPr>
              <a:t>Moje hobby-</a:t>
            </a:r>
            <a:r>
              <a:rPr lang="en-US" err="1">
                <a:latin typeface="Calibri"/>
                <a:cs typeface="Calibri"/>
              </a:rPr>
              <a:t>muzyka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śpiew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taniec</a:t>
            </a:r>
            <a:r>
              <a:rPr lang="en-US">
                <a:latin typeface="Calibri"/>
                <a:cs typeface="Calibri"/>
              </a:rPr>
              <a:t>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433318" y="4562306"/>
            <a:ext cx="6103695" cy="1551583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Kaja </a:t>
            </a:r>
            <a:r>
              <a:rPr lang="en-US" sz="12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Piskorska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US" sz="12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Klasa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</a:t>
            </a:r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Sto nr 10</a:t>
            </a:r>
          </a:p>
          <a:p>
            <a:pPr>
              <a:lnSpc>
                <a:spcPct val="110000"/>
              </a:lnSpc>
            </a:pPr>
            <a:r>
              <a:rPr lang="en-US" sz="120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warszawa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Obraz 6" descr="Obraz zawierający ubrania, Ludzka twarz, obuwie, uśmiech&#10;&#10;Opis wygenerowany automatycznie">
            <a:extLst>
              <a:ext uri="{FF2B5EF4-FFF2-40B4-BE49-F238E27FC236}">
                <a16:creationId xmlns:a16="http://schemas.microsoft.com/office/drawing/2014/main" id="{99BEBE50-1AF7-A18F-AA7E-B66F3095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9" r="-2" b="16326"/>
          <a:stretch/>
        </p:blipFill>
        <p:spPr>
          <a:xfrm>
            <a:off x="-1" y="2"/>
            <a:ext cx="4635315" cy="6400798"/>
          </a:xfrm>
          <a:prstGeom prst="rect">
            <a:avLst/>
          </a:prstGeom>
        </p:spPr>
      </p:pic>
      <p:cxnSp>
        <p:nvCxnSpPr>
          <p:cNvPr id="84" name="!!Straight Connector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72">
            <a:extLst>
              <a:ext uri="{FF2B5EF4-FFF2-40B4-BE49-F238E27FC236}">
                <a16:creationId xmlns:a16="http://schemas.microsoft.com/office/drawing/2014/main" id="{B0A5E7FB-1FB5-4C57-9C8C-70E550767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B2497AD7-494E-467E-8084-3B7B78A92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CAD4007-2A21-012A-3838-F01A3EF2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7125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latin typeface="Calibri"/>
                <a:cs typeface="Calibri"/>
              </a:rPr>
              <a:t>Śpiewam</a:t>
            </a:r>
            <a:r>
              <a:rPr lang="en-US" sz="4000" dirty="0">
                <a:latin typeface="Calibri"/>
                <a:cs typeface="Calibri"/>
              </a:rPr>
              <a:t> </a:t>
            </a:r>
            <a:r>
              <a:rPr lang="en-US" sz="4000" dirty="0" err="1">
                <a:latin typeface="Calibri"/>
                <a:cs typeface="Calibri"/>
              </a:rPr>
              <a:t>i</a:t>
            </a:r>
            <a:r>
              <a:rPr lang="en-US" sz="4000" dirty="0">
                <a:latin typeface="Calibri"/>
                <a:cs typeface="Calibri"/>
              </a:rPr>
              <a:t> </a:t>
            </a:r>
            <a:r>
              <a:rPr lang="en-US" sz="4000" dirty="0" err="1">
                <a:latin typeface="Calibri"/>
                <a:cs typeface="Calibri"/>
              </a:rPr>
              <a:t>tańczę</a:t>
            </a:r>
            <a:r>
              <a:rPr lang="en-US" sz="4000" dirty="0">
                <a:latin typeface="Calibri"/>
                <a:cs typeface="Calibri"/>
              </a:rPr>
              <a:t> </a:t>
            </a:r>
            <a:r>
              <a:rPr lang="en-US" sz="4000" dirty="0" err="1">
                <a:latin typeface="Calibri"/>
                <a:cs typeface="Calibri"/>
              </a:rPr>
              <a:t>już</a:t>
            </a:r>
            <a:r>
              <a:rPr lang="en-US" sz="4000" dirty="0">
                <a:latin typeface="Calibri"/>
                <a:cs typeface="Calibri"/>
              </a:rPr>
              <a:t> od </a:t>
            </a:r>
            <a:r>
              <a:rPr lang="en-US" sz="4000" dirty="0" err="1">
                <a:latin typeface="Calibri"/>
                <a:cs typeface="Calibri"/>
              </a:rPr>
              <a:t>urodzenia</a:t>
            </a:r>
            <a:r>
              <a:rPr lang="en-US" sz="4000" dirty="0">
                <a:latin typeface="Calibri"/>
                <a:cs typeface="Calibri"/>
              </a:rPr>
              <a:t>...</a:t>
            </a: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083CCEFB-C9A4-47E8-8467-3574B0C254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6411" y="1922415"/>
            <a:ext cx="46634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747B5D2-33EA-69F5-A4D0-9268D3C7D640}"/>
              </a:ext>
            </a:extLst>
          </p:cNvPr>
          <p:cNvSpPr txBox="1"/>
          <p:nvPr/>
        </p:nvSpPr>
        <p:spPr>
          <a:xfrm>
            <a:off x="1103722" y="2108201"/>
            <a:ext cx="5151547" cy="2270022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...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pierwszą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nagrodę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w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konkursie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piosenki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wiosennej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otrzymałam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kiedy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miałam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4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latka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p...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pierwszą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nagrodę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w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międzynarodowym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/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konkursie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fletowym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otrzymałam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kiedy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miałam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10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lat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! 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 a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pierwszą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płytę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razem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Małym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TGD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nagrałam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kiedy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miałam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tylko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9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lat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      </a:t>
            </a:r>
            <a:endParaRPr lang="pl-P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Obraz 2" descr="Obraz zawierający tekst, zrzut ekranu, ubrania, Oprogramowanie multimedialne&#10;&#10;Opis wygenerowany automatycznie">
            <a:extLst>
              <a:ext uri="{FF2B5EF4-FFF2-40B4-BE49-F238E27FC236}">
                <a16:creationId xmlns:a16="http://schemas.microsoft.com/office/drawing/2014/main" id="{B9F480AC-A438-960B-F707-18C7A8A08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4" t="18083" r="39031" b="17031"/>
          <a:stretch/>
        </p:blipFill>
        <p:spPr>
          <a:xfrm>
            <a:off x="6741897" y="-13446"/>
            <a:ext cx="2105926" cy="3416316"/>
          </a:xfrm>
          <a:prstGeom prst="rect">
            <a:avLst/>
          </a:prstGeom>
        </p:spPr>
      </p:pic>
      <p:pic>
        <p:nvPicPr>
          <p:cNvPr id="8" name="Obraz 7" descr="Obraz zawierający ubrania, Ludzka twarz, osoba, mikrofon&#10;&#10;Opis wygenerowany automatycznie">
            <a:extLst>
              <a:ext uri="{FF2B5EF4-FFF2-40B4-BE49-F238E27FC236}">
                <a16:creationId xmlns:a16="http://schemas.microsoft.com/office/drawing/2014/main" id="{749A9416-E27D-0305-0C09-DA0645A02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34294"/>
          <a:stretch/>
        </p:blipFill>
        <p:spPr>
          <a:xfrm>
            <a:off x="9274543" y="-2655"/>
            <a:ext cx="2917457" cy="3407774"/>
          </a:xfrm>
          <a:prstGeom prst="rect">
            <a:avLst/>
          </a:prstGeom>
        </p:spPr>
      </p:pic>
      <p:pic>
        <p:nvPicPr>
          <p:cNvPr id="5" name="Obraz 4" descr="Obraz zawierający ubrania, osoba, obuwie, człowiek&#10;&#10;Opis wygenerowany automatycznie">
            <a:extLst>
              <a:ext uri="{FF2B5EF4-FFF2-40B4-BE49-F238E27FC236}">
                <a16:creationId xmlns:a16="http://schemas.microsoft.com/office/drawing/2014/main" id="{DC874171-1101-8494-3A57-683E51CA0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" t="-2465" r="7975" b="13755"/>
          <a:stretch/>
        </p:blipFill>
        <p:spPr>
          <a:xfrm>
            <a:off x="6741897" y="3453971"/>
            <a:ext cx="5450403" cy="29572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8411DF-B411-42CF-B66E-D83DCDC33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63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Obraz 20" descr="Obrazy (Hurra) — zdjęcia, wektory i wideo bez tantiem (460) | Adobe Stock">
            <a:extLst>
              <a:ext uri="{FF2B5EF4-FFF2-40B4-BE49-F238E27FC236}">
                <a16:creationId xmlns:a16="http://schemas.microsoft.com/office/drawing/2014/main" id="{1358B078-4B78-26E1-A226-EAC31EB18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082" y="4197064"/>
            <a:ext cx="3179065" cy="20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2497AD7-494E-467E-8084-3B7B78A92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79F33D-4EDA-1115-8FB5-CF56EB70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89" y="286603"/>
            <a:ext cx="5077005" cy="1439714"/>
          </a:xfrm>
        </p:spPr>
        <p:txBody>
          <a:bodyPr>
            <a:normAutofit/>
          </a:bodyPr>
          <a:lstStyle/>
          <a:p>
            <a:r>
              <a:rPr lang="pl-PL" sz="4000">
                <a:latin typeface="Calibri"/>
                <a:cs typeface="Calibri"/>
              </a:rPr>
              <a:t>jak śpiew ... to i taniec</a:t>
            </a:r>
            <a:r>
              <a:rPr lang="pl-PL" sz="4000">
                <a:latin typeface="Calibri"/>
              </a:rPr>
              <a:t/>
            </a:r>
            <a:br>
              <a:rPr lang="pl-PL" sz="4000">
                <a:latin typeface="Calibri"/>
              </a:rPr>
            </a:br>
            <a:r>
              <a:rPr lang="pl-PL" sz="4000">
                <a:latin typeface="Calibri"/>
                <a:cs typeface="Calibri"/>
              </a:rPr>
              <a:t>jak taniec … to i scena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3CCEFB-C9A4-47E8-8467-3574B0C254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6411" y="1922415"/>
            <a:ext cx="46634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E376BB04-4DB0-E7F6-E4F9-B90D51B69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999" y="2108201"/>
            <a:ext cx="4858895" cy="376089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pl-PL" dirty="0">
                <a:solidFill>
                  <a:srgbClr val="000000"/>
                </a:solidFill>
                <a:ea typeface="+mn-lt"/>
                <a:cs typeface="+mn-lt"/>
              </a:rPr>
              <a:t>Kocham śpiewać na żywo przed publicznością.</a:t>
            </a:r>
            <a:endParaRPr lang="en-US" dirty="0" err="1">
              <a:solidFill>
                <a:srgbClr val="404040"/>
              </a:solidFill>
              <a:ea typeface="+mn-lt"/>
              <a:cs typeface="+mn-lt"/>
            </a:endParaRPr>
          </a:p>
          <a:p>
            <a:r>
              <a:rPr lang="pl-PL" dirty="0">
                <a:solidFill>
                  <a:srgbClr val="000000"/>
                </a:solidFill>
                <a:ea typeface="+mn-lt"/>
                <a:cs typeface="+mn-lt"/>
              </a:rPr>
              <a:t>Najwięcej emocji odczuwam podczas występów na dużej scenie.</a:t>
            </a:r>
          </a:p>
          <a:p>
            <a:r>
              <a:rPr lang="pl-PL" dirty="0">
                <a:solidFill>
                  <a:srgbClr val="000000"/>
                </a:solidFill>
                <a:ea typeface="+mn-lt"/>
                <a:cs typeface="+mn-lt"/>
              </a:rPr>
              <a:t>A najwięcej radości sprawia mi nagrywanie </a:t>
            </a:r>
            <a:br>
              <a:rPr lang="pl-PL" dirty="0">
                <a:solidFill>
                  <a:srgbClr val="000000"/>
                </a:solidFill>
                <a:ea typeface="+mn-lt"/>
                <a:cs typeface="+mn-lt"/>
              </a:rPr>
            </a:br>
            <a:r>
              <a:rPr lang="pl-PL" dirty="0">
                <a:solidFill>
                  <a:srgbClr val="000000"/>
                </a:solidFill>
                <a:ea typeface="+mn-lt"/>
                <a:cs typeface="+mn-lt"/>
              </a:rPr>
              <a:t>teledysków. </a:t>
            </a:r>
            <a:endParaRPr lang="pl-PL" dirty="0">
              <a:solidFill>
                <a:srgbClr val="000000"/>
              </a:solidFill>
            </a:endParaRPr>
          </a:p>
          <a:p>
            <a:endParaRPr lang="pl-PL" dirty="0">
              <a:solidFill>
                <a:srgbClr val="000000"/>
              </a:solidFill>
            </a:endParaRPr>
          </a:p>
        </p:txBody>
      </p:sp>
      <p:pic>
        <p:nvPicPr>
          <p:cNvPr id="3" name="Obraz 2" descr="Obraz zawierający ubrania, Ludzka twarz, osoba, mikrofon&#10;&#10;Opis wygenerowany automatycznie">
            <a:extLst>
              <a:ext uri="{FF2B5EF4-FFF2-40B4-BE49-F238E27FC236}">
                <a16:creationId xmlns:a16="http://schemas.microsoft.com/office/drawing/2014/main" id="{FF131C4F-2DAF-E9D6-C2D5-814877D83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7" r="35676" b="-2"/>
          <a:stretch/>
        </p:blipFill>
        <p:spPr>
          <a:xfrm>
            <a:off x="6265647" y="-4"/>
            <a:ext cx="2917456" cy="3407774"/>
          </a:xfrm>
          <a:prstGeom prst="rect">
            <a:avLst/>
          </a:prstGeom>
        </p:spPr>
      </p:pic>
      <p:pic>
        <p:nvPicPr>
          <p:cNvPr id="4" name="Symbol zastępczy zawartości 3" descr="Obraz zawierający ubrania, obuwie, kobieta, osoba&#10;&#10;Opis wygenerowany automatycznie">
            <a:extLst>
              <a:ext uri="{FF2B5EF4-FFF2-40B4-BE49-F238E27FC236}">
                <a16:creationId xmlns:a16="http://schemas.microsoft.com/office/drawing/2014/main" id="{1B5B3ACB-B29D-0DD7-AADA-4EA077861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5" r="19340" b="2"/>
          <a:stretch/>
        </p:blipFill>
        <p:spPr>
          <a:xfrm>
            <a:off x="9274543" y="-2655"/>
            <a:ext cx="2917457" cy="3407774"/>
          </a:xfrm>
          <a:prstGeom prst="rect">
            <a:avLst/>
          </a:prstGeom>
        </p:spPr>
      </p:pic>
      <p:pic>
        <p:nvPicPr>
          <p:cNvPr id="9" name="Obraz 8" descr="Obraz zawierający ubrania, osoba, obuwie, uśmiech&#10;&#10;Opis wygenerowany automatycznie">
            <a:extLst>
              <a:ext uri="{FF2B5EF4-FFF2-40B4-BE49-F238E27FC236}">
                <a16:creationId xmlns:a16="http://schemas.microsoft.com/office/drawing/2014/main" id="{B2BCA8A2-44E6-4749-E146-06F3D2C1C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55" r="1" b="14232"/>
          <a:stretch/>
        </p:blipFill>
        <p:spPr>
          <a:xfrm>
            <a:off x="6265647" y="3494318"/>
            <a:ext cx="5926353" cy="29038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F8411DF-B411-42CF-B66E-D83DCDC33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857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az 5" descr="Obraz zawierający czarne, ciemność&#10;&#10;Opis wygenerowany automatycznie">
            <a:extLst>
              <a:ext uri="{FF2B5EF4-FFF2-40B4-BE49-F238E27FC236}">
                <a16:creationId xmlns:a16="http://schemas.microsoft.com/office/drawing/2014/main" id="{110D7488-CEF3-2DBD-20EE-8FF66B762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061" y="4368454"/>
            <a:ext cx="3399874" cy="187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6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B95684-4D7B-E28B-651B-E901A258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W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trakcie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koncertu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mogę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łączyć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swoje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największe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pasje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: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taniec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i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1F4C4E"/>
                </a:solidFill>
                <a:latin typeface="Calibri"/>
                <a:cs typeface="Calibri"/>
              </a:rPr>
              <a:t>śpiew</a:t>
            </a:r>
            <a:r>
              <a:rPr lang="en-US" sz="3200" dirty="0">
                <a:solidFill>
                  <a:srgbClr val="1F4C4E"/>
                </a:solidFill>
                <a:latin typeface="Calibri"/>
                <a:cs typeface="Calibri"/>
              </a:rPr>
              <a:t>.</a:t>
            </a:r>
          </a:p>
        </p:txBody>
      </p: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6F5B4E7-C256-630A-CAC4-C53450B22964}"/>
              </a:ext>
            </a:extLst>
          </p:cNvPr>
          <p:cNvSpPr txBox="1"/>
          <p:nvPr/>
        </p:nvSpPr>
        <p:spPr>
          <a:xfrm>
            <a:off x="591762" y="3188420"/>
            <a:ext cx="3129018" cy="2914201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Najbardziej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cieszę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się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tego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że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śpiewam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moimi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przyjaciółmi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Małego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TGD, a z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nami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dzieci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całej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Polski.</a:t>
            </a:r>
          </a:p>
        </p:txBody>
      </p:sp>
      <p:pic>
        <p:nvPicPr>
          <p:cNvPr id="7" name="Obraz 6" descr="Brak dostępnego opisu zdjęcia.">
            <a:extLst>
              <a:ext uri="{FF2B5EF4-FFF2-40B4-BE49-F238E27FC236}">
                <a16:creationId xmlns:a16="http://schemas.microsoft.com/office/drawing/2014/main" id="{1426EF9B-D30C-E021-F48C-19FFA7C21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7" r="-3" b="-3"/>
          <a:stretch/>
        </p:blipFill>
        <p:spPr>
          <a:xfrm>
            <a:off x="4059922" y="10"/>
            <a:ext cx="4021571" cy="3383263"/>
          </a:xfrm>
          <a:prstGeom prst="rect">
            <a:avLst/>
          </a:prstGeom>
        </p:spPr>
      </p:pic>
      <p:pic>
        <p:nvPicPr>
          <p:cNvPr id="6" name="Obraz 5" descr="Brak dostępnego opisu zdjęcia.">
            <a:extLst>
              <a:ext uri="{FF2B5EF4-FFF2-40B4-BE49-F238E27FC236}">
                <a16:creationId xmlns:a16="http://schemas.microsoft.com/office/drawing/2014/main" id="{EEBA800D-8DF5-82AD-A27D-D00984EB4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7" r="8557" b="-3"/>
          <a:stretch/>
        </p:blipFill>
        <p:spPr>
          <a:xfrm>
            <a:off x="4059922" y="3474720"/>
            <a:ext cx="4021571" cy="3383273"/>
          </a:xfrm>
          <a:prstGeom prst="rect">
            <a:avLst/>
          </a:prstGeom>
        </p:spPr>
      </p:pic>
      <p:pic>
        <p:nvPicPr>
          <p:cNvPr id="5" name="Obraz 4" descr="Obraz zawierający ubrania, osoba, rozrywka, Teatr&#10;&#10;Opis wygenerowany automatycznie">
            <a:extLst>
              <a:ext uri="{FF2B5EF4-FFF2-40B4-BE49-F238E27FC236}">
                <a16:creationId xmlns:a16="http://schemas.microsoft.com/office/drawing/2014/main" id="{FCB38F84-4E6A-0C83-4291-3246340B0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68" r="-2" b="12162"/>
          <a:stretch/>
        </p:blipFill>
        <p:spPr>
          <a:xfrm>
            <a:off x="8175592" y="6086"/>
            <a:ext cx="4016407" cy="68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50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Panoramiczny</PresentationFormat>
  <Paragraphs>18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Arial Nova Light</vt:lpstr>
      <vt:lpstr>Bembo</vt:lpstr>
      <vt:lpstr>Calibri</vt:lpstr>
      <vt:lpstr>RetrospectVTI</vt:lpstr>
      <vt:lpstr>Moje hobby-muzyka, śpiew i taniec.</vt:lpstr>
      <vt:lpstr>Śpiewam i tańczę już od urodzenia...</vt:lpstr>
      <vt:lpstr>jak śpiew ... to i taniec jak taniec … to i scena</vt:lpstr>
      <vt:lpstr>W trakcie koncertu mogę łączyć swoje największe pasje: taniec i śpiew.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Kaja Piskorska</dc:creator>
  <cp:lastModifiedBy>kajap</cp:lastModifiedBy>
  <cp:revision>567</cp:revision>
  <dcterms:created xsi:type="dcterms:W3CDTF">2024-04-08T19:19:48Z</dcterms:created>
  <dcterms:modified xsi:type="dcterms:W3CDTF">2024-04-10T18:48:53Z</dcterms:modified>
</cp:coreProperties>
</file>