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6" r:id="rId8"/>
    <p:sldId id="264" r:id="rId9"/>
    <p:sldId id="258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BF87-054F-43AC-ACCB-3E49C6DAABE9}" type="datetimeFigureOut">
              <a:rPr lang="sk-SK" smtClean="0"/>
              <a:pPr/>
              <a:t>22. 12. 2023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B55D-59D8-4263-831C-94E3A9F0D5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6290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BF87-054F-43AC-ACCB-3E49C6DAABE9}" type="datetimeFigureOut">
              <a:rPr lang="sk-SK" smtClean="0"/>
              <a:pPr/>
              <a:t>22. 12. 2023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B55D-59D8-4263-831C-94E3A9F0D5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0739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BF87-054F-43AC-ACCB-3E49C6DAABE9}" type="datetimeFigureOut">
              <a:rPr lang="sk-SK" smtClean="0"/>
              <a:pPr/>
              <a:t>22. 12. 2023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B55D-59D8-4263-831C-94E3A9F0D51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78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BF87-054F-43AC-ACCB-3E49C6DAABE9}" type="datetimeFigureOut">
              <a:rPr lang="sk-SK" smtClean="0"/>
              <a:pPr/>
              <a:t>22. 12. 2023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B55D-59D8-4263-831C-94E3A9F0D5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56293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BF87-054F-43AC-ACCB-3E49C6DAABE9}" type="datetimeFigureOut">
              <a:rPr lang="sk-SK" smtClean="0"/>
              <a:pPr/>
              <a:t>22. 12. 2023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B55D-59D8-4263-831C-94E3A9F0D51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8941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BF87-054F-43AC-ACCB-3E49C6DAABE9}" type="datetimeFigureOut">
              <a:rPr lang="sk-SK" smtClean="0"/>
              <a:pPr/>
              <a:t>22. 12. 2023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B55D-59D8-4263-831C-94E3A9F0D5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5271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BF87-054F-43AC-ACCB-3E49C6DAABE9}" type="datetimeFigureOut">
              <a:rPr lang="sk-SK" smtClean="0"/>
              <a:pPr/>
              <a:t>22. 12. 2023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B55D-59D8-4263-831C-94E3A9F0D5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1455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BF87-054F-43AC-ACCB-3E49C6DAABE9}" type="datetimeFigureOut">
              <a:rPr lang="sk-SK" smtClean="0"/>
              <a:pPr/>
              <a:t>22. 12. 2023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B55D-59D8-4263-831C-94E3A9F0D5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8767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BF87-054F-43AC-ACCB-3E49C6DAABE9}" type="datetimeFigureOut">
              <a:rPr lang="sk-SK" smtClean="0"/>
              <a:pPr/>
              <a:t>22. 12. 2023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B55D-59D8-4263-831C-94E3A9F0D5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478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BF87-054F-43AC-ACCB-3E49C6DAABE9}" type="datetimeFigureOut">
              <a:rPr lang="sk-SK" smtClean="0"/>
              <a:pPr/>
              <a:t>22. 12. 2023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B55D-59D8-4263-831C-94E3A9F0D5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4021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BF87-054F-43AC-ACCB-3E49C6DAABE9}" type="datetimeFigureOut">
              <a:rPr lang="sk-SK" smtClean="0"/>
              <a:pPr/>
              <a:t>22. 12. 2023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B55D-59D8-4263-831C-94E3A9F0D5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3300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BF87-054F-43AC-ACCB-3E49C6DAABE9}" type="datetimeFigureOut">
              <a:rPr lang="sk-SK" smtClean="0"/>
              <a:pPr/>
              <a:t>22. 12. 2023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B55D-59D8-4263-831C-94E3A9F0D5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1897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BF87-054F-43AC-ACCB-3E49C6DAABE9}" type="datetimeFigureOut">
              <a:rPr lang="sk-SK" smtClean="0"/>
              <a:pPr/>
              <a:t>22. 12. 2023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B55D-59D8-4263-831C-94E3A9F0D5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2180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BF87-054F-43AC-ACCB-3E49C6DAABE9}" type="datetimeFigureOut">
              <a:rPr lang="sk-SK" smtClean="0"/>
              <a:pPr/>
              <a:t>22. 12. 2023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B55D-59D8-4263-831C-94E3A9F0D5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3137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BF87-054F-43AC-ACCB-3E49C6DAABE9}" type="datetimeFigureOut">
              <a:rPr lang="sk-SK" smtClean="0"/>
              <a:pPr/>
              <a:t>22. 12. 2023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B55D-59D8-4263-831C-94E3A9F0D5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7270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BF87-054F-43AC-ACCB-3E49C6DAABE9}" type="datetimeFigureOut">
              <a:rPr lang="sk-SK" smtClean="0"/>
              <a:pPr/>
              <a:t>22. 12. 2023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8B55D-59D8-4263-831C-94E3A9F0D5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3365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7BF87-054F-43AC-ACCB-3E49C6DAABE9}" type="datetimeFigureOut">
              <a:rPr lang="sk-SK" smtClean="0"/>
              <a:pPr/>
              <a:t>22. 12. 2023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F8B55D-59D8-4263-831C-94E3A9F0D51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5371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301DE1-4F05-83C7-4155-2544C619D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915886"/>
            <a:ext cx="7766936" cy="3701143"/>
          </a:xfrm>
        </p:spPr>
        <p:txBody>
          <a:bodyPr/>
          <a:lstStyle/>
          <a:p>
            <a:pPr algn="ctr"/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5400" b="1" dirty="0"/>
              <a:t/>
            </a:r>
            <a:br>
              <a:rPr lang="cs-CZ" sz="5400" b="1" dirty="0"/>
            </a:br>
            <a:r>
              <a:rPr lang="cs-CZ" sz="5400" dirty="0" err="1"/>
              <a:t>Hovorme</a:t>
            </a:r>
            <a:r>
              <a:rPr lang="cs-CZ" sz="5400" dirty="0"/>
              <a:t> spolu o jedle</a:t>
            </a:r>
            <a:br>
              <a:rPr lang="cs-CZ" sz="5400" dirty="0"/>
            </a:br>
            <a:r>
              <a:rPr lang="cs-CZ" sz="5400" i="1" dirty="0"/>
              <a:t>na </a:t>
            </a:r>
            <a:r>
              <a:rPr lang="cs-CZ" sz="5400" i="1" dirty="0" err="1"/>
              <a:t>t</a:t>
            </a:r>
            <a:r>
              <a:rPr lang="cs-CZ" i="1" dirty="0" err="1"/>
              <a:t>é</a:t>
            </a:r>
            <a:r>
              <a:rPr lang="cs-CZ" sz="5400" i="1" dirty="0" err="1"/>
              <a:t>mu</a:t>
            </a:r>
            <a:r>
              <a:rPr lang="cs-CZ" sz="5400" i="1" dirty="0"/>
              <a:t>: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b="1" dirty="0"/>
              <a:t/>
            </a:r>
            <a:br>
              <a:rPr lang="cs-CZ" sz="5400" b="1" dirty="0"/>
            </a:br>
            <a:r>
              <a:rPr lang="cs-CZ" sz="3200" b="1" dirty="0"/>
              <a:t>MLIEKO A MLIEČNE VÝROBKY OD SLOVENSKÝCH KRAVIČIEK</a:t>
            </a:r>
            <a:r>
              <a:rPr lang="cs-CZ" dirty="0"/>
              <a:t/>
            </a:r>
            <a:br>
              <a:rPr lang="cs-CZ" dirty="0"/>
            </a:b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5C7FB08-D0E0-59D8-1AE5-9BEAF0829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5116285"/>
            <a:ext cx="7766936" cy="881743"/>
          </a:xfrm>
        </p:spPr>
        <p:txBody>
          <a:bodyPr>
            <a:normAutofit/>
          </a:bodyPr>
          <a:lstStyle/>
          <a:p>
            <a:r>
              <a:rPr lang="cs-CZ" sz="2400" b="1" dirty="0"/>
              <a:t>ZŠ s MŠ </a:t>
            </a:r>
            <a:r>
              <a:rPr lang="cs-CZ" sz="2400" b="1" dirty="0" err="1"/>
              <a:t>Pečovská</a:t>
            </a:r>
            <a:r>
              <a:rPr lang="cs-CZ" sz="2400" b="1" dirty="0"/>
              <a:t> Nová Ves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55456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7405900-3892-EB80-04AF-9E1465AC5BBF}"/>
              </a:ext>
            </a:extLst>
          </p:cNvPr>
          <p:cNvSpPr txBox="1"/>
          <p:nvPr/>
        </p:nvSpPr>
        <p:spPr>
          <a:xfrm>
            <a:off x="1117600" y="443796"/>
            <a:ext cx="58864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/>
              <a:t>JOGURTOVÝ KOLÁČ SO SLIVKAMI</a:t>
            </a:r>
          </a:p>
          <a:p>
            <a:r>
              <a:rPr lang="sk-SK" dirty="0"/>
              <a:t>Čo potrebujeme?</a:t>
            </a:r>
          </a:p>
          <a:p>
            <a:r>
              <a:rPr lang="sk-SK" dirty="0"/>
              <a:t>1 väčší biely jogurt</a:t>
            </a:r>
          </a:p>
          <a:p>
            <a:r>
              <a:rPr lang="sk-SK" dirty="0"/>
              <a:t>pol téglika </a:t>
            </a:r>
            <a:r>
              <a:rPr lang="sk-SK" dirty="0" err="1"/>
              <a:t>kr.</a:t>
            </a:r>
            <a:r>
              <a:rPr lang="sk-SK" dirty="0"/>
              <a:t> cukru</a:t>
            </a:r>
          </a:p>
          <a:p>
            <a:r>
              <a:rPr lang="sk-SK" dirty="0"/>
              <a:t>1 a pol téglika polohrubej múky</a:t>
            </a:r>
          </a:p>
          <a:p>
            <a:r>
              <a:rPr lang="sk-SK" dirty="0"/>
              <a:t>1 prášok do pečiva</a:t>
            </a:r>
          </a:p>
          <a:p>
            <a:r>
              <a:rPr lang="sk-SK" dirty="0"/>
              <a:t>1 vajce</a:t>
            </a:r>
          </a:p>
          <a:p>
            <a:r>
              <a:rPr lang="sk-SK" dirty="0"/>
              <a:t>- tuk na vymastenie plechu, hrubá múka na vysypanie plechu</a:t>
            </a:r>
          </a:p>
          <a:p>
            <a:r>
              <a:rPr lang="sk-SK" dirty="0"/>
              <a:t>Posýpka: hrubá múka, maslo, </a:t>
            </a:r>
            <a:r>
              <a:rPr lang="sk-SK" dirty="0" err="1"/>
              <a:t>kryš</a:t>
            </a:r>
            <a:r>
              <a:rPr lang="sk-SK" dirty="0"/>
              <a:t>. cukor (všetko zmiešať, rozmrviť </a:t>
            </a:r>
            <a:r>
              <a:rPr lang="sk-SK" dirty="0" err="1"/>
              <a:t>nasypkú</a:t>
            </a:r>
            <a:r>
              <a:rPr lang="sk-SK" dirty="0"/>
              <a:t> hmotu)</a:t>
            </a:r>
          </a:p>
          <a:p>
            <a:r>
              <a:rPr lang="sk-SK" dirty="0"/>
              <a:t>- ovocie (čerstvé slivky alebo kompót) – ovocie môžeme dať aj iné</a:t>
            </a:r>
          </a:p>
          <a:p>
            <a:r>
              <a:rPr lang="sk-SK" dirty="0"/>
              <a:t>POSTUP:</a:t>
            </a:r>
          </a:p>
          <a:p>
            <a:r>
              <a:rPr lang="sk-SK" dirty="0"/>
              <a:t>Všetky prísady spolu vymiešame v miske drevenou varechou. Cesto vylejeme na vymastený a hrubou múkou vysypaný plech. Necháme postáť pri izbovej</a:t>
            </a:r>
          </a:p>
          <a:p>
            <a:r>
              <a:rPr lang="sk-SK" dirty="0"/>
              <a:t>teplote cca 10 minút. Na cesto poukladáme slivky a posypeme pripravenou</a:t>
            </a:r>
          </a:p>
          <a:p>
            <a:r>
              <a:rPr lang="sk-SK" dirty="0"/>
              <a:t>posýpkou. Dáme upiecť do vyhriatej rúry.</a:t>
            </a:r>
          </a:p>
        </p:txBody>
      </p:sp>
      <p:pic>
        <p:nvPicPr>
          <p:cNvPr id="5" name="Obrázek 4" descr="Obsah obrázku oblečení, text, interiér, boty&#10;&#10;Popis byl vytvořen automaticky">
            <a:extLst>
              <a:ext uri="{FF2B5EF4-FFF2-40B4-BE49-F238E27FC236}">
                <a16:creationId xmlns:a16="http://schemas.microsoft.com/office/drawing/2014/main" xmlns="" id="{C4F3E497-0E16-7F82-1A16-7959E63E8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0663" y="3115599"/>
            <a:ext cx="5390794" cy="292410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3188B9A9-318F-F3C8-B406-273E6BEF190B}"/>
              </a:ext>
            </a:extLst>
          </p:cNvPr>
          <p:cNvSpPr txBox="1"/>
          <p:nvPr/>
        </p:nvSpPr>
        <p:spPr>
          <a:xfrm>
            <a:off x="5181600" y="1548865"/>
            <a:ext cx="491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chemeClr val="accent1"/>
                </a:solidFill>
              </a:rPr>
              <a:t>Príprava koláčika žiakmi z 3.B</a:t>
            </a:r>
          </a:p>
        </p:txBody>
      </p:sp>
    </p:spTree>
    <p:extLst>
      <p:ext uri="{BB962C8B-B14F-4D97-AF65-F5344CB8AC3E}">
        <p14:creationId xmlns:p14="http://schemas.microsoft.com/office/powerpoint/2010/main" xmlns="" val="58943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991CA1B8-508B-2E0C-E4B6-9A8E8AE031D5}"/>
              </a:ext>
            </a:extLst>
          </p:cNvPr>
          <p:cNvSpPr txBox="1"/>
          <p:nvPr/>
        </p:nvSpPr>
        <p:spPr>
          <a:xfrm>
            <a:off x="762000" y="965200"/>
            <a:ext cx="956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accent1"/>
                </a:solidFill>
              </a:rPr>
              <a:t>Návšteva  z 3.B  v zariadení ASEN Pečovská Nová Ves určenej pre seniorov. </a:t>
            </a:r>
          </a:p>
        </p:txBody>
      </p:sp>
      <p:pic>
        <p:nvPicPr>
          <p:cNvPr id="4" name="Obrázek 3" descr="Obsah obrázku zeď, osoba, oblečení, interiér&#10;&#10;Popis byl vytvořen automaticky">
            <a:extLst>
              <a:ext uri="{FF2B5EF4-FFF2-40B4-BE49-F238E27FC236}">
                <a16:creationId xmlns:a16="http://schemas.microsoft.com/office/drawing/2014/main" xmlns="" id="{062C205D-3A1C-AAC9-57BF-A151C6FA0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3400" y="1460500"/>
            <a:ext cx="6604000" cy="4953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DF153284-6B34-1B44-BD90-C9301843C1EA}"/>
              </a:ext>
            </a:extLst>
          </p:cNvPr>
          <p:cNvSpPr txBox="1"/>
          <p:nvPr/>
        </p:nvSpPr>
        <p:spPr>
          <a:xfrm>
            <a:off x="762000" y="2222500"/>
            <a:ext cx="2057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 jogurtovým koláčom a smotanovo-syrovou nátierkou, ktoré tretiaci pripravili v školskej kuchynke, sa podelili aj so seniormi v zariadení ASEN v Pečovskej Novej Vsi.</a:t>
            </a:r>
          </a:p>
        </p:txBody>
      </p:sp>
    </p:spTree>
    <p:extLst>
      <p:ext uri="{BB962C8B-B14F-4D97-AF65-F5344CB8AC3E}">
        <p14:creationId xmlns:p14="http://schemas.microsoft.com/office/powerpoint/2010/main" xmlns="" val="4161794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E244D0-EBB8-F72A-31C0-062A3E6B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Príprava</a:t>
            </a:r>
            <a:r>
              <a:rPr lang="cs-CZ" dirty="0"/>
              <a:t> </a:t>
            </a:r>
            <a:r>
              <a:rPr lang="cs-CZ" dirty="0" err="1"/>
              <a:t>mliečneho</a:t>
            </a:r>
            <a:r>
              <a:rPr lang="cs-CZ" dirty="0"/>
              <a:t> dezertu v 1.B</a:t>
            </a:r>
            <a:endParaRPr lang="sk-SK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2F5935A8-D4C5-244F-28E2-654FF4FC8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471" y="1378928"/>
            <a:ext cx="5466857" cy="4100143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C32BE106-B367-3BDD-6C64-48418A856008}"/>
              </a:ext>
            </a:extLst>
          </p:cNvPr>
          <p:cNvSpPr txBox="1"/>
          <p:nvPr/>
        </p:nvSpPr>
        <p:spPr>
          <a:xfrm>
            <a:off x="6830786" y="1628506"/>
            <a:ext cx="336368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/>
              <a:t>Vzdelávacia</a:t>
            </a:r>
            <a:r>
              <a:rPr lang="cs-CZ" sz="2400" dirty="0"/>
              <a:t> aktivita bola </a:t>
            </a:r>
            <a:r>
              <a:rPr lang="cs-CZ" sz="2400" dirty="0" err="1"/>
              <a:t>zameraná</a:t>
            </a:r>
            <a:r>
              <a:rPr lang="cs-CZ" sz="2400" dirty="0"/>
              <a:t> na </a:t>
            </a:r>
            <a:r>
              <a:rPr lang="cs-CZ" sz="2400" dirty="0" err="1"/>
              <a:t>poznávanie</a:t>
            </a:r>
            <a:r>
              <a:rPr lang="cs-CZ" sz="2400" dirty="0"/>
              <a:t>, </a:t>
            </a:r>
            <a:r>
              <a:rPr lang="cs-CZ" sz="2400" dirty="0" err="1"/>
              <a:t>pomenovanie</a:t>
            </a:r>
            <a:r>
              <a:rPr lang="cs-CZ" sz="2400" dirty="0"/>
              <a:t> a </a:t>
            </a:r>
            <a:r>
              <a:rPr lang="cs-CZ" sz="2400" dirty="0" err="1"/>
              <a:t>ochutnanie</a:t>
            </a:r>
            <a:r>
              <a:rPr lang="cs-CZ" sz="2400" dirty="0"/>
              <a:t> r</a:t>
            </a:r>
            <a:r>
              <a:rPr lang="sk-SK" sz="2400" dirty="0" err="1"/>
              <a:t>ôznych</a:t>
            </a:r>
            <a:r>
              <a:rPr lang="sk-SK" sz="2400" dirty="0"/>
              <a:t> druhov ovocia.</a:t>
            </a:r>
          </a:p>
          <a:p>
            <a:pPr algn="just"/>
            <a:r>
              <a:rPr lang="sk-SK" sz="2400" dirty="0"/>
              <a:t>Ovocný pohár žiaci dozdobili šľahačkou</a:t>
            </a:r>
            <a:r>
              <a:rPr lang="sk-SK" dirty="0"/>
              <a:t>.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Aj Vám prajú dobrú chuť!</a:t>
            </a:r>
          </a:p>
        </p:txBody>
      </p:sp>
    </p:spTree>
    <p:extLst>
      <p:ext uri="{BB962C8B-B14F-4D97-AF65-F5344CB8AC3E}">
        <p14:creationId xmlns:p14="http://schemas.microsoft.com/office/powerpoint/2010/main" xmlns="" val="336713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80F6DB9-5DC2-622C-6DC8-4C340894D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Čo všetko sa vyrába z mlieka?  Dozviete sa v 2.B</a:t>
            </a:r>
          </a:p>
        </p:txBody>
      </p:sp>
      <p:pic>
        <p:nvPicPr>
          <p:cNvPr id="5" name="Zástupný obsah 4" descr="Obsah obrázku osoba, oblečení, Svačinka, jídlo&#10;&#10;Popis byl vytvořen automaticky">
            <a:extLst>
              <a:ext uri="{FF2B5EF4-FFF2-40B4-BE49-F238E27FC236}">
                <a16:creationId xmlns:a16="http://schemas.microsoft.com/office/drawing/2014/main" xmlns="" id="{F0AEBAE9-F9F0-67B1-E9E5-7A14C6B6F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7980" y="1754188"/>
            <a:ext cx="2911077" cy="3881437"/>
          </a:xfrm>
        </p:spPr>
      </p:pic>
      <p:pic>
        <p:nvPicPr>
          <p:cNvPr id="4" name="Obrázek 3" descr="Obsah obrázku text, podlaha, rostlina, interiér&#10;&#10;Popis byl vytvořen automaticky">
            <a:extLst>
              <a:ext uri="{FF2B5EF4-FFF2-40B4-BE49-F238E27FC236}">
                <a16:creationId xmlns:a16="http://schemas.microsoft.com/office/drawing/2014/main" xmlns="" id="{4CEE01A3-5DE1-C519-5BB1-B5BCF90CB8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6897" b="26897"/>
          <a:stretch/>
        </p:blipFill>
        <p:spPr>
          <a:xfrm>
            <a:off x="4975669" y="2258458"/>
            <a:ext cx="4517812" cy="346527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071EA09B-3268-0E5B-CACD-5FBD3D4C141F}"/>
              </a:ext>
            </a:extLst>
          </p:cNvPr>
          <p:cNvSpPr txBox="1"/>
          <p:nvPr/>
        </p:nvSpPr>
        <p:spPr>
          <a:xfrm>
            <a:off x="4975670" y="1930400"/>
            <a:ext cx="4509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Žiaci pri tejto aktivite zhotovili leporelo </a:t>
            </a:r>
          </a:p>
          <a:p>
            <a:r>
              <a:rPr lang="sk-SK" sz="2400" dirty="0"/>
              <a:t>s názvom: Cesta mlieka.</a:t>
            </a:r>
          </a:p>
        </p:txBody>
      </p:sp>
    </p:spTree>
    <p:extLst>
      <p:ext uri="{BB962C8B-B14F-4D97-AF65-F5344CB8AC3E}">
        <p14:creationId xmlns:p14="http://schemas.microsoft.com/office/powerpoint/2010/main" xmlns="" val="145226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7A0057-35E6-8A4C-E34F-6B0589C8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Nákupná násobilka vo štvrtom ročníku</a:t>
            </a:r>
          </a:p>
        </p:txBody>
      </p:sp>
      <p:pic>
        <p:nvPicPr>
          <p:cNvPr id="5" name="Zástupný obsah 4" descr="Obsah obrázku oblečení, Lidská tvář, osoba, chlapec&#10;&#10;Popis byl vytvořen automaticky">
            <a:extLst>
              <a:ext uri="{FF2B5EF4-FFF2-40B4-BE49-F238E27FC236}">
                <a16:creationId xmlns:a16="http://schemas.microsoft.com/office/drawing/2014/main" xmlns="" id="{81F340D3-F007-2F53-4493-8A302E084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5394" y="1930400"/>
            <a:ext cx="5175249" cy="3881437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593BDC47-25D8-7682-ECEC-026980C2D4D7}"/>
              </a:ext>
            </a:extLst>
          </p:cNvPr>
          <p:cNvSpPr txBox="1"/>
          <p:nvPr/>
        </p:nvSpPr>
        <p:spPr>
          <a:xfrm>
            <a:off x="6556902" y="2082800"/>
            <a:ext cx="34760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Opakovali ste si svoje vedomosti z násobilky nákupom mliečnych výrobkov?</a:t>
            </a:r>
          </a:p>
          <a:p>
            <a:endParaRPr lang="sk-SK" sz="2400" dirty="0"/>
          </a:p>
          <a:p>
            <a:r>
              <a:rPr lang="sk-SK" sz="2400" dirty="0"/>
              <a:t>Štvrtáci Vás presvedčia, </a:t>
            </a:r>
          </a:p>
          <a:p>
            <a:r>
              <a:rPr lang="sk-SK" sz="2400" dirty="0"/>
              <a:t>že aj takto sa vyučuje matematika.</a:t>
            </a:r>
          </a:p>
        </p:txBody>
      </p:sp>
    </p:spTree>
    <p:extLst>
      <p:ext uri="{BB962C8B-B14F-4D97-AF65-F5344CB8AC3E}">
        <p14:creationId xmlns:p14="http://schemas.microsoft.com/office/powerpoint/2010/main" xmlns="" val="18734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00CD79C-8690-FDDD-8623-1907150B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/>
              <a:t>Pohybová aktivita v 2.A -</a:t>
            </a:r>
            <a:br>
              <a:rPr lang="sk-SK" dirty="0"/>
            </a:br>
            <a:r>
              <a:rPr lang="sk-SK" dirty="0"/>
              <a:t>vytvorenie slova M L I E K O vlastným telom</a:t>
            </a:r>
          </a:p>
        </p:txBody>
      </p:sp>
      <p:pic>
        <p:nvPicPr>
          <p:cNvPr id="5" name="Zástupný obsah 4" descr="Obsah obrázku boty, podlaha, interiér, zeď&#10;&#10;Popis byl vytvořen automaticky">
            <a:extLst>
              <a:ext uri="{FF2B5EF4-FFF2-40B4-BE49-F238E27FC236}">
                <a16:creationId xmlns:a16="http://schemas.microsoft.com/office/drawing/2014/main" xmlns="" id="{CBE58B05-DC79-E4FA-FD52-D5EA61E05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996" y="2046288"/>
            <a:ext cx="6107906" cy="458093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57656894-B604-A133-C57C-D5A96CF67DA6}"/>
              </a:ext>
            </a:extLst>
          </p:cNvPr>
          <p:cNvSpPr txBox="1"/>
          <p:nvPr/>
        </p:nvSpPr>
        <p:spPr>
          <a:xfrm>
            <a:off x="7569200" y="2197100"/>
            <a:ext cx="353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Aj téma mlieka nie je „tabu“ na hodinách telesnej výchovy.</a:t>
            </a:r>
          </a:p>
          <a:p>
            <a:endParaRPr lang="sk-SK" sz="2400" dirty="0"/>
          </a:p>
          <a:p>
            <a:r>
              <a:rPr lang="sk-SK" sz="2400" dirty="0"/>
              <a:t>Skúste si to, bola to zábava!!!</a:t>
            </a:r>
          </a:p>
        </p:txBody>
      </p:sp>
    </p:spTree>
    <p:extLst>
      <p:ext uri="{BB962C8B-B14F-4D97-AF65-F5344CB8AC3E}">
        <p14:creationId xmlns:p14="http://schemas.microsoft.com/office/powerpoint/2010/main" xmlns="" val="366239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B5DE63-796A-3336-F39E-3051C1EE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Niektorí štvrtáci si mliečne výrobky len tak vychutnávali a popri tom...</a:t>
            </a:r>
          </a:p>
        </p:txBody>
      </p:sp>
      <p:pic>
        <p:nvPicPr>
          <p:cNvPr id="5" name="Zástupný obsah 4" descr="Obsah obrázku oblečení, osoba, Lidská tvář, chlapec&#10;&#10;Popis byl vytvořen automaticky">
            <a:extLst>
              <a:ext uri="{FF2B5EF4-FFF2-40B4-BE49-F238E27FC236}">
                <a16:creationId xmlns:a16="http://schemas.microsoft.com/office/drawing/2014/main" xmlns="" id="{7C527E2E-EEE8-1295-B7F8-CD66255C5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6027" y="1820315"/>
            <a:ext cx="3537859" cy="4750501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A6A9F2E0-2ACC-DF30-9D95-9D24C4334FC1}"/>
              </a:ext>
            </a:extLst>
          </p:cNvPr>
          <p:cNvSpPr txBox="1"/>
          <p:nvPr/>
        </p:nvSpPr>
        <p:spPr>
          <a:xfrm>
            <a:off x="787400" y="2159000"/>
            <a:ext cx="37211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Triedili rôzne mliečne výrobky podľa rôznych kategórií t. j. podľa váhy, objemu, obsahu cukru a množstva kalórií.</a:t>
            </a:r>
          </a:p>
          <a:p>
            <a:endParaRPr lang="sk-SK" sz="2400" dirty="0"/>
          </a:p>
          <a:p>
            <a:r>
              <a:rPr lang="sk-SK" sz="2400" dirty="0"/>
              <a:t>Naozaj dnes nie je ľahké sa v tom zorientovať </a:t>
            </a:r>
            <a:r>
              <a:rPr lang="sk-SK" sz="2400" dirty="0">
                <a:sym typeface="Wingdings" panose="05000000000000000000" pitchFamily="2" charset="2"/>
              </a:rPr>
              <a:t></a:t>
            </a:r>
            <a:endParaRPr lang="sk-SK" sz="24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21183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56A2FC-553C-AFAB-1ACA-DA6401F16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Hľadanie rozdielov v triede 2.C</a:t>
            </a:r>
          </a:p>
        </p:txBody>
      </p:sp>
      <p:pic>
        <p:nvPicPr>
          <p:cNvPr id="5" name="Zástupný obsah 4" descr="Obsah obrázku text, kresba, Dětské kresby, ilustrace&#10;&#10;Popis byl vytvořen automaticky">
            <a:extLst>
              <a:ext uri="{FF2B5EF4-FFF2-40B4-BE49-F238E27FC236}">
                <a16:creationId xmlns:a16="http://schemas.microsoft.com/office/drawing/2014/main" xmlns="" id="{02DB9B80-D24D-F92F-C56D-DC0000D46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27" r="2271"/>
          <a:stretch/>
        </p:blipFill>
        <p:spPr>
          <a:xfrm>
            <a:off x="1240917" y="1270001"/>
            <a:ext cx="4477766" cy="53086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4B3C53B4-6D43-9824-849F-8D6645788E6F}"/>
              </a:ext>
            </a:extLst>
          </p:cNvPr>
          <p:cNvSpPr txBox="1"/>
          <p:nvPr/>
        </p:nvSpPr>
        <p:spPr>
          <a:xfrm>
            <a:off x="6190153" y="3818768"/>
            <a:ext cx="4673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Niekedy vôbec nie je ľahké nájsť správnu dvojicu. </a:t>
            </a:r>
          </a:p>
          <a:p>
            <a:endParaRPr lang="sk-SK" sz="2400" dirty="0"/>
          </a:p>
          <a:p>
            <a:r>
              <a:rPr lang="sk-SK" sz="2400" dirty="0"/>
              <a:t>Druháci to však zvládli ľavou-zadnou.</a:t>
            </a:r>
          </a:p>
        </p:txBody>
      </p:sp>
      <p:pic>
        <p:nvPicPr>
          <p:cNvPr id="6" name="Obrázek 5" descr="Obsah obrázku oblečení, osoba, Dětské kresby, dívka&#10;&#10;Popis byl vytvořen automaticky">
            <a:extLst>
              <a:ext uri="{FF2B5EF4-FFF2-40B4-BE49-F238E27FC236}">
                <a16:creationId xmlns:a16="http://schemas.microsoft.com/office/drawing/2014/main" xmlns="" id="{052C5E21-A172-0AC1-1E18-5F13368EF3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8" t="5249" r="-3598" b="-4986"/>
          <a:stretch/>
        </p:blipFill>
        <p:spPr>
          <a:xfrm>
            <a:off x="7518394" y="308570"/>
            <a:ext cx="2719945" cy="361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25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05D0DE-D71A-7907-E9CA-07E5B91E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Do tematického dňa sa zapojilo100 žiakov prvého stupňa zo ZŠ s MŠ Pečovská Nová Ves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4E7D8F3-F18E-D582-A3F4-D18290CCC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Najaktívnejšou triedou bola 3.B, ktorá sa zapojila do týchto aktivít:</a:t>
            </a:r>
          </a:p>
          <a:p>
            <a:r>
              <a:rPr lang="sk-SK" sz="2400" dirty="0"/>
              <a:t>Didaktická hra</a:t>
            </a:r>
          </a:p>
          <a:p>
            <a:r>
              <a:rPr lang="sk-SK" sz="2400" dirty="0"/>
              <a:t>Príprava jogurtového koláčika</a:t>
            </a:r>
          </a:p>
          <a:p>
            <a:r>
              <a:rPr lang="sk-SK" sz="2400" dirty="0"/>
              <a:t>Príprava smotanovo-syrovej nátierky</a:t>
            </a:r>
          </a:p>
          <a:p>
            <a:r>
              <a:rPr lang="sk-SK" sz="2400" dirty="0"/>
              <a:t>Návšteva seniorov v  zariadení ASEN v Pečovskej Novej Vsi</a:t>
            </a:r>
          </a:p>
        </p:txBody>
      </p:sp>
    </p:spTree>
    <p:extLst>
      <p:ext uri="{BB962C8B-B14F-4D97-AF65-F5344CB8AC3E}">
        <p14:creationId xmlns:p14="http://schemas.microsoft.com/office/powerpoint/2010/main" xmlns="" val="158851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D9D9BF1-CE4B-4D84-DA34-42AF8221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Didaktická hra </a:t>
            </a:r>
            <a:r>
              <a:rPr lang="cs-CZ" dirty="0"/>
              <a:t>v 3.B</a:t>
            </a:r>
            <a:endParaRPr lang="sk-SK" dirty="0"/>
          </a:p>
        </p:txBody>
      </p:sp>
      <p:pic>
        <p:nvPicPr>
          <p:cNvPr id="9" name="Zástupný obsah 8" descr="Obsah obrázku text, diagram&#10;&#10;Popis byl vytvořen automaticky">
            <a:extLst>
              <a:ext uri="{FF2B5EF4-FFF2-40B4-BE49-F238E27FC236}">
                <a16:creationId xmlns:a16="http://schemas.microsoft.com/office/drawing/2014/main" xmlns="" id="{6ADBAD4C-D502-280B-E0F4-897E88707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9" r="1389"/>
          <a:stretch/>
        </p:blipFill>
        <p:spPr>
          <a:xfrm>
            <a:off x="1087631" y="1351508"/>
            <a:ext cx="3524125" cy="5369336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CC6D22FE-1FC5-9FB0-1690-03E9EE36D972}"/>
              </a:ext>
            </a:extLst>
          </p:cNvPr>
          <p:cNvSpPr txBox="1"/>
          <p:nvPr/>
        </p:nvSpPr>
        <p:spPr>
          <a:xfrm>
            <a:off x="5406887" y="1351508"/>
            <a:ext cx="42177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Žiaci si počas didaktickej hry zmerali svoje vedomosti z rôznych vzdelávacích oblastí.</a:t>
            </a:r>
          </a:p>
          <a:p>
            <a:r>
              <a:rPr lang="sk-SK" sz="2400" dirty="0"/>
              <a:t>Súťaž prebiehala vo dvojiciach. Pomôckou bola hracia kocka a 2 figúrky.</a:t>
            </a:r>
          </a:p>
          <a:p>
            <a:r>
              <a:rPr lang="sk-SK" sz="2400" dirty="0"/>
              <a:t>Žiak, ktorý najrýchlejšie prešiel MLIEČNOU DRÁHOU zvíťazil.</a:t>
            </a:r>
          </a:p>
          <a:p>
            <a:endParaRPr lang="sk-SK" sz="2400" dirty="0"/>
          </a:p>
          <a:p>
            <a:r>
              <a:rPr lang="sk-SK" sz="2400" dirty="0"/>
              <a:t>Bolo super vidieť deti, ktoré sa učia samostatne</a:t>
            </a:r>
            <a:r>
              <a:rPr lang="sk-SK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75900467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334</Words>
  <Application>Microsoft Office PowerPoint</Application>
  <PresentationFormat>Vlastná</PresentationFormat>
  <Paragraphs>56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Fazeta</vt:lpstr>
      <vt:lpstr>                      Hovorme spolu o jedle na tému:  MLIEKO A MLIEČNE VÝROBKY OD SLOVENSKÝCH KRAVIČIEK </vt:lpstr>
      <vt:lpstr>Príprava mliečneho dezertu v 1.B</vt:lpstr>
      <vt:lpstr>Čo všetko sa vyrába z mlieka?  Dozviete sa v 2.B</vt:lpstr>
      <vt:lpstr>Nákupná násobilka vo štvrtom ročníku</vt:lpstr>
      <vt:lpstr>Pohybová aktivita v 2.A - vytvorenie slova M L I E K O vlastným telom</vt:lpstr>
      <vt:lpstr>Niektorí štvrtáci si mliečne výrobky len tak vychutnávali a popri tom...</vt:lpstr>
      <vt:lpstr>Hľadanie rozdielov v triede 2.C</vt:lpstr>
      <vt:lpstr>Do tematického dňa sa zapojilo100 žiakov prvého stupňa zo ZŠ s MŠ Pečovská Nová Ves</vt:lpstr>
      <vt:lpstr>Didaktická hra v 3.B</vt:lpstr>
      <vt:lpstr>Snímka 10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Hovorme spolu o jedle  Denná téma  MLIEKO A MLIEČNE VÝROBKY OD SLOVENSKÝCH KRAVIČIEK  ZŠ s MŠ Pečovská Nová Ves</dc:title>
  <dc:creator>Lucia Hovančíková</dc:creator>
  <cp:lastModifiedBy>PC</cp:lastModifiedBy>
  <cp:revision>19</cp:revision>
  <dcterms:created xsi:type="dcterms:W3CDTF">2023-10-23T11:24:56Z</dcterms:created>
  <dcterms:modified xsi:type="dcterms:W3CDTF">2023-12-22T09:50:47Z</dcterms:modified>
</cp:coreProperties>
</file>