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4" r:id="rId5"/>
    <p:sldId id="265" r:id="rId6"/>
    <p:sldId id="260" r:id="rId7"/>
    <p:sldId id="268" r:id="rId8"/>
    <p:sldId id="267" r:id="rId9"/>
    <p:sldId id="269" r:id="rId10"/>
    <p:sldId id="274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07.04.2024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380" y="-12700792"/>
            <a:ext cx="73919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erbig-Haro 46/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9144000" cy="674136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0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rgbClr val="FF0000"/>
                </a:solidFill>
              </a:rPr>
              <a:t>„Sięgajmy do gwiazd…”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652120" y="6093296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FF00"/>
                </a:solidFill>
              </a:rPr>
              <a:t>Filip </a:t>
            </a:r>
            <a:r>
              <a:rPr lang="pl-PL" sz="3200" dirty="0" err="1" smtClean="0">
                <a:solidFill>
                  <a:srgbClr val="FFFF00"/>
                </a:solidFill>
              </a:rPr>
              <a:t>S</a:t>
            </a:r>
            <a:r>
              <a:rPr lang="pl-PL" sz="3200" dirty="0" err="1" smtClean="0">
                <a:solidFill>
                  <a:srgbClr val="FFFF00"/>
                </a:solidFill>
              </a:rPr>
              <a:t>uski</a:t>
            </a:r>
            <a:r>
              <a:rPr lang="pl-PL" sz="3200" dirty="0" smtClean="0">
                <a:solidFill>
                  <a:srgbClr val="FFFF00"/>
                </a:solidFill>
              </a:rPr>
              <a:t> VIII B</a:t>
            </a:r>
            <a:endParaRPr lang="pl-PL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gwiazdy 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967" y="3709810"/>
            <a:ext cx="1916033" cy="314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1979712" y="5877272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6">
                    <a:lumMod val="75000"/>
                  </a:schemeClr>
                </a:solidFill>
              </a:rPr>
              <a:t>„Sięgajmy do gwiazd…”</a:t>
            </a:r>
            <a:endParaRPr lang="pl-PL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916832"/>
            <a:ext cx="185995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aśnienie w chmurce 5"/>
          <p:cNvSpPr/>
          <p:nvPr/>
        </p:nvSpPr>
        <p:spPr>
          <a:xfrm rot="2648542">
            <a:off x="5715852" y="167552"/>
            <a:ext cx="2828624" cy="2353091"/>
          </a:xfrm>
          <a:prstGeom prst="cloudCallou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Objaśnienie w chmurce 7"/>
          <p:cNvSpPr/>
          <p:nvPr/>
        </p:nvSpPr>
        <p:spPr>
          <a:xfrm rot="4986390">
            <a:off x="5922062" y="3250376"/>
            <a:ext cx="2733810" cy="2835568"/>
          </a:xfrm>
          <a:prstGeom prst="cloudCallou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Objaśnienie w chmurce 8"/>
          <p:cNvSpPr/>
          <p:nvPr/>
        </p:nvSpPr>
        <p:spPr>
          <a:xfrm rot="16200000">
            <a:off x="305526" y="170638"/>
            <a:ext cx="2736304" cy="2844316"/>
          </a:xfrm>
          <a:prstGeom prst="cloudCallou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Objaśnienie w chmurce 9"/>
          <p:cNvSpPr/>
          <p:nvPr/>
        </p:nvSpPr>
        <p:spPr>
          <a:xfrm rot="13695755">
            <a:off x="559015" y="3693301"/>
            <a:ext cx="2542835" cy="2637425"/>
          </a:xfrm>
          <a:prstGeom prst="cloudCallou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692696"/>
            <a:ext cx="138727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584" y="692696"/>
            <a:ext cx="172519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3789040"/>
            <a:ext cx="1947036" cy="166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365104"/>
            <a:ext cx="18454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3275856" y="5301208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To ja – Filip</a:t>
            </a:r>
          </a:p>
          <a:p>
            <a:r>
              <a:rPr lang="pl-PL" sz="2400" dirty="0" smtClean="0">
                <a:solidFill>
                  <a:srgbClr val="FFFF00"/>
                </a:solidFill>
              </a:rPr>
              <a:t>I moje pasje, które wznoszą mnie do gwiazd!</a:t>
            </a:r>
            <a:endParaRPr lang="pl-PL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gwiazdy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0588" y="0"/>
            <a:ext cx="5113412" cy="3381450"/>
          </a:xfrm>
          <a:prstGeom prst="rect">
            <a:avLst/>
          </a:prstGeom>
        </p:spPr>
      </p:pic>
      <p:pic>
        <p:nvPicPr>
          <p:cNvPr id="6" name="Obraz 5" descr="gwiazdy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13412" cy="33814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876300"/>
            <a:ext cx="40195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395536" y="422108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By zbliżyć się do gwiazd, szukam najwyższych miejsc – ja na 45 piętrze tarasu widokowego w Warsaw Unit.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240122_113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23555" y="-216405"/>
            <a:ext cx="5400600" cy="4050450"/>
          </a:xfrm>
          <a:prstGeom prst="rect">
            <a:avLst/>
          </a:prstGeom>
        </p:spPr>
      </p:pic>
      <p:pic>
        <p:nvPicPr>
          <p:cNvPr id="4" name="Obraz 3" descr="20240122_123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748472" y="-283976"/>
            <a:ext cx="5436096" cy="40770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869160"/>
            <a:ext cx="34385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4427984" y="522920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Nie są dla mnie tajemnicą żadne marki samochodów. W przyszłości chciałbym sam zaprojektować nowy model super-samochodu. </a:t>
            </a:r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20240406_160234.jpg"/>
          <p:cNvPicPr>
            <a:picLocks noChangeAspect="1"/>
          </p:cNvPicPr>
          <p:nvPr/>
        </p:nvPicPr>
        <p:blipFill>
          <a:blip r:embed="rId2" cstate="print"/>
          <a:srcRect t="9449"/>
          <a:stretch>
            <a:fillRect/>
          </a:stretch>
        </p:blipFill>
        <p:spPr>
          <a:xfrm rot="5400000">
            <a:off x="-854671" y="1222823"/>
            <a:ext cx="6453335" cy="4384970"/>
          </a:xfrm>
          <a:prstGeom prst="rect">
            <a:avLst/>
          </a:prstGeom>
        </p:spPr>
      </p:pic>
      <p:pic>
        <p:nvPicPr>
          <p:cNvPr id="3" name="Picture 2" descr="C:\Users\PC\Downloads\hdimg2ce5a9fa6ff3aeb2b4d05dd28c55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283234" cy="324036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4716016" y="332656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FF00"/>
                </a:solidFill>
              </a:rPr>
              <a:t>Harcerskie motto: „Chcę nieść chętną pomoc bliźnim”.</a:t>
            </a:r>
            <a:endParaRPr lang="pl-PL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-13060832"/>
            <a:ext cx="164897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blogger.googleusercontent.com/img/b/R29vZ2xl/AVvXsEihWvzxRIA7gRgo1NWofEmaTkeWTo9EEIPK5R-x4ClMozx6DSk_4sprMrv7N7LforJmbu-_1LDvfyFekwpGps_IgAkkn24xSOI4HrCXD-noD1w3L0GCN7dvGHKuWIGs683eH-wDid1jk2w/s1600/15153_020920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3332" y="3429000"/>
            <a:ext cx="4620668" cy="3034655"/>
          </a:xfrm>
          <a:prstGeom prst="rect">
            <a:avLst/>
          </a:prstGeom>
          <a:noFill/>
        </p:spPr>
      </p:pic>
      <p:pic>
        <p:nvPicPr>
          <p:cNvPr id="4" name="Picture 2" descr="https://blogger.googleusercontent.com/img/b/R29vZ2xl/AVvXsEi0t9NmSh-PDm8xRmx6ZUJ1M3ErKghvOjz75cpfB5WJdWRsW-DxHFKsToqgu3YDkXHeV3M5V7cdYz71CQBlTFJI_6KBSaa2iGKjHCalMlMlIz1YvwXR6JCSYIGO1SwQ9jkLNMRmFpW34f19u17t2hRWFmN3LqeOP_8gf3Dr3JEbiG7wdiOF7tQ5_SXj8Us/w400-h300/IMG_3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4320480" cy="324036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95536" y="260648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C000"/>
                </a:solidFill>
              </a:rPr>
              <a:t>„Płonie ognisko i szumią knieje</a:t>
            </a:r>
          </a:p>
          <a:p>
            <a:r>
              <a:rPr lang="pl-PL" sz="2400" dirty="0" smtClean="0">
                <a:solidFill>
                  <a:srgbClr val="FFC000"/>
                </a:solidFill>
              </a:rPr>
              <a:t>Drużynowy jest wśród nas…”</a:t>
            </a:r>
          </a:p>
          <a:p>
            <a:r>
              <a:rPr lang="pl-PL" sz="2400" dirty="0" smtClean="0">
                <a:solidFill>
                  <a:srgbClr val="FFC000"/>
                </a:solidFill>
              </a:rPr>
              <a:t>„Czuj, czuj, czuwaj!</a:t>
            </a:r>
          </a:p>
          <a:p>
            <a:r>
              <a:rPr lang="pl-PL" sz="2400" dirty="0" smtClean="0">
                <a:solidFill>
                  <a:srgbClr val="FFC000"/>
                </a:solidFill>
              </a:rPr>
              <a:t>Najstarszy druh zawoła!”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230806_121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26014" y="1570230"/>
            <a:ext cx="5868144" cy="4401108"/>
          </a:xfrm>
          <a:prstGeom prst="rect">
            <a:avLst/>
          </a:prstGeom>
        </p:spPr>
      </p:pic>
      <p:pic>
        <p:nvPicPr>
          <p:cNvPr id="3" name="Obraz 2" descr="20230806_124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39918" y="1568794"/>
            <a:ext cx="5856651" cy="439248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512" y="40466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Wieża Ariańska - Wojciechów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44008" y="40466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Park</a:t>
            </a:r>
            <a:r>
              <a:rPr lang="pl-PL" sz="2000" dirty="0" smtClean="0"/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Zdrojowy - Nałęczów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79512" y="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Kosmos jest nasz, rower – to cały mój świat:</a:t>
            </a:r>
            <a:endParaRPr lang="pl-PL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scig kolars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40568" y="188640"/>
            <a:ext cx="7920880" cy="572539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27584" y="602128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FFC000"/>
                </a:solidFill>
              </a:rPr>
              <a:t>Mój </a:t>
            </a:r>
            <a:r>
              <a:rPr lang="pl-PL" sz="2000" b="1" dirty="0" smtClean="0">
                <a:solidFill>
                  <a:srgbClr val="FFC000"/>
                </a:solidFill>
              </a:rPr>
              <a:t>pierwszy rajd</a:t>
            </a:r>
            <a:r>
              <a:rPr lang="pl-PL" sz="2000" b="1" dirty="0" smtClean="0">
                <a:solidFill>
                  <a:srgbClr val="FFC000"/>
                </a:solidFill>
              </a:rPr>
              <a:t>: Kazimierz Dolny - Nałęczów</a:t>
            </a:r>
            <a:endParaRPr lang="pl-PL" sz="2000" b="1" dirty="0">
              <a:solidFill>
                <a:srgbClr val="FFC000"/>
              </a:solidFill>
            </a:endParaRPr>
          </a:p>
        </p:txBody>
      </p:sp>
      <p:pic>
        <p:nvPicPr>
          <p:cNvPr id="4" name="Obraz 3" descr="20230714_133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55976" y="908720"/>
            <a:ext cx="5760640" cy="432048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039544" y="5877272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FF00"/>
                </a:solidFill>
              </a:rPr>
              <a:t>Zostanę najlepszym kolarzem, </a:t>
            </a:r>
          </a:p>
          <a:p>
            <a:r>
              <a:rPr lang="pl-PL" sz="1600" b="1" dirty="0" smtClean="0">
                <a:solidFill>
                  <a:srgbClr val="FFFF00"/>
                </a:solidFill>
              </a:rPr>
              <a:t>Będę jak Michał </a:t>
            </a:r>
            <a:r>
              <a:rPr lang="pl-PL" sz="1500" b="1" dirty="0" smtClean="0">
                <a:solidFill>
                  <a:srgbClr val="FFFF00"/>
                </a:solidFill>
              </a:rPr>
              <a:t>Kwiatkowski</a:t>
            </a:r>
            <a:r>
              <a:rPr lang="pl-PL" sz="16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pl-PL" sz="1600" b="1" dirty="0" smtClean="0">
                <a:solidFill>
                  <a:srgbClr val="FFFF00"/>
                </a:solidFill>
              </a:rPr>
              <a:t>Jeździł w Tour de Pologne</a:t>
            </a:r>
          </a:p>
          <a:p>
            <a:r>
              <a:rPr lang="pl-PL" sz="1600" b="1" dirty="0" smtClean="0">
                <a:solidFill>
                  <a:srgbClr val="FFFF00"/>
                </a:solidFill>
              </a:rPr>
              <a:t>Dookoła Polski.</a:t>
            </a:r>
            <a:endParaRPr lang="pl-PL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230815_12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23928" y="1988840"/>
            <a:ext cx="5760640" cy="4320480"/>
          </a:xfrm>
          <a:prstGeom prst="rect">
            <a:avLst/>
          </a:prstGeom>
        </p:spPr>
      </p:pic>
      <p:pic>
        <p:nvPicPr>
          <p:cNvPr id="4" name="Obraz 3" descr="20240406_223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268760"/>
            <a:ext cx="4536504" cy="604867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67544" y="33265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Zdobywam szczyty, by być bliżej gwiazd…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151</Words>
  <Application>Microsoft Office PowerPoint</Application>
  <PresentationFormat>Pokaz na ekranie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</dc:creator>
  <cp:lastModifiedBy>Użytkownik systemu Windows</cp:lastModifiedBy>
  <cp:revision>38</cp:revision>
  <dcterms:created xsi:type="dcterms:W3CDTF">2024-04-05T20:08:33Z</dcterms:created>
  <dcterms:modified xsi:type="dcterms:W3CDTF">2024-04-07T20:29:54Z</dcterms:modified>
</cp:coreProperties>
</file>