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5" r:id="rId8"/>
    <p:sldId id="262" r:id="rId9"/>
    <p:sldId id="263" r:id="rId10"/>
    <p:sldId id="264" r:id="rId11"/>
    <p:sldId id="266" r:id="rId12"/>
  </p:sldIdLst>
  <p:sldSz cx="12192000" cy="6858000"/>
  <p:notesSz cx="6858000" cy="9144000"/>
  <p:defaultTex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6D60EE7-78FE-4C11-9C4A-5DDE5E828334}" v="619" dt="2023-06-20T11:19:30.775"/>
    <p1510:client id="{AB044AA9-978C-A0BC-EF96-9F3D0B343D98}" v="17" dt="2023-06-20T11:48:53.92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75" autoAdjust="0"/>
    <p:restoredTop sz="94660"/>
  </p:normalViewPr>
  <p:slideViewPr>
    <p:cSldViewPr snapToGrid="0">
      <p:cViewPr varScale="1">
        <p:scale>
          <a:sx n="86" d="100"/>
          <a:sy n="86" d="100"/>
        </p:scale>
        <p:origin x="66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Zuzana Kolesárová" userId="S::zuzana.kolesarova@zsmosbb.sk::ae6b5cf5-069a-4c0b-9edc-83d1f8276183" providerId="AD" clId="Web-{AB044AA9-978C-A0BC-EF96-9F3D0B343D98}"/>
    <pc:docChg chg="modSld">
      <pc:chgData name="Zuzana Kolesárová" userId="S::zuzana.kolesarova@zsmosbb.sk::ae6b5cf5-069a-4c0b-9edc-83d1f8276183" providerId="AD" clId="Web-{AB044AA9-978C-A0BC-EF96-9F3D0B343D98}" dt="2023-06-20T11:50:01.399" v="23"/>
      <pc:docMkLst>
        <pc:docMk/>
      </pc:docMkLst>
      <pc:sldChg chg="addSp delSp modSp">
        <pc:chgData name="Zuzana Kolesárová" userId="S::zuzana.kolesarova@zsmosbb.sk::ae6b5cf5-069a-4c0b-9edc-83d1f8276183" providerId="AD" clId="Web-{AB044AA9-978C-A0BC-EF96-9F3D0B343D98}" dt="2023-06-20T11:46:51.034" v="8" actId="20577"/>
        <pc:sldMkLst>
          <pc:docMk/>
          <pc:sldMk cId="1930039977" sldId="257"/>
        </pc:sldMkLst>
        <pc:spChg chg="mod">
          <ac:chgData name="Zuzana Kolesárová" userId="S::zuzana.kolesarova@zsmosbb.sk::ae6b5cf5-069a-4c0b-9edc-83d1f8276183" providerId="AD" clId="Web-{AB044AA9-978C-A0BC-EF96-9F3D0B343D98}" dt="2023-06-20T11:46:51.034" v="8" actId="20577"/>
          <ac:spMkLst>
            <pc:docMk/>
            <pc:sldMk cId="1930039977" sldId="257"/>
            <ac:spMk id="2" creationId="{3AB457EF-98D7-D33C-704E-4C23025650C8}"/>
          </ac:spMkLst>
        </pc:spChg>
        <pc:spChg chg="del">
          <ac:chgData name="Zuzana Kolesárová" userId="S::zuzana.kolesarova@zsmosbb.sk::ae6b5cf5-069a-4c0b-9edc-83d1f8276183" providerId="AD" clId="Web-{AB044AA9-978C-A0BC-EF96-9F3D0B343D98}" dt="2023-06-20T11:46:34.878" v="5"/>
          <ac:spMkLst>
            <pc:docMk/>
            <pc:sldMk cId="1930039977" sldId="257"/>
            <ac:spMk id="18" creationId="{9B7AD9F6-8CE7-4299-8FC6-328F4DCD3FF9}"/>
          </ac:spMkLst>
        </pc:spChg>
        <pc:spChg chg="del">
          <ac:chgData name="Zuzana Kolesárová" userId="S::zuzana.kolesarova@zsmosbb.sk::ae6b5cf5-069a-4c0b-9edc-83d1f8276183" providerId="AD" clId="Web-{AB044AA9-978C-A0BC-EF96-9F3D0B343D98}" dt="2023-06-20T11:46:34.878" v="5"/>
          <ac:spMkLst>
            <pc:docMk/>
            <pc:sldMk cId="1930039977" sldId="257"/>
            <ac:spMk id="20" creationId="{F49775AF-8896-43EE-92C6-83497D6DC56F}"/>
          </ac:spMkLst>
        </pc:spChg>
        <pc:spChg chg="add">
          <ac:chgData name="Zuzana Kolesárová" userId="S::zuzana.kolesarova@zsmosbb.sk::ae6b5cf5-069a-4c0b-9edc-83d1f8276183" providerId="AD" clId="Web-{AB044AA9-978C-A0BC-EF96-9F3D0B343D98}" dt="2023-06-20T11:46:34.878" v="5"/>
          <ac:spMkLst>
            <pc:docMk/>
            <pc:sldMk cId="1930039977" sldId="257"/>
            <ac:spMk id="25" creationId="{665DBBEF-238B-476B-96AB-8AAC3224ECEA}"/>
          </ac:spMkLst>
        </pc:spChg>
        <pc:spChg chg="add">
          <ac:chgData name="Zuzana Kolesárová" userId="S::zuzana.kolesarova@zsmosbb.sk::ae6b5cf5-069a-4c0b-9edc-83d1f8276183" providerId="AD" clId="Web-{AB044AA9-978C-A0BC-EF96-9F3D0B343D98}" dt="2023-06-20T11:46:34.878" v="5"/>
          <ac:spMkLst>
            <pc:docMk/>
            <pc:sldMk cId="1930039977" sldId="257"/>
            <ac:spMk id="27" creationId="{3FCFB1DE-0B7E-48CC-BA90-B2AB0889F9D6}"/>
          </ac:spMkLst>
        </pc:spChg>
        <pc:picChg chg="mod">
          <ac:chgData name="Zuzana Kolesárová" userId="S::zuzana.kolesarova@zsmosbb.sk::ae6b5cf5-069a-4c0b-9edc-83d1f8276183" providerId="AD" clId="Web-{AB044AA9-978C-A0BC-EF96-9F3D0B343D98}" dt="2023-06-20T11:46:34.878" v="5"/>
          <ac:picMkLst>
            <pc:docMk/>
            <pc:sldMk cId="1930039977" sldId="257"/>
            <ac:picMk id="4" creationId="{DD2C66AE-98D9-4AD6-B099-CA36B6A591DF}"/>
          </ac:picMkLst>
        </pc:picChg>
      </pc:sldChg>
      <pc:sldChg chg="delSp modSp">
        <pc:chgData name="Zuzana Kolesárová" userId="S::zuzana.kolesarova@zsmosbb.sk::ae6b5cf5-069a-4c0b-9edc-83d1f8276183" providerId="AD" clId="Web-{AB044AA9-978C-A0BC-EF96-9F3D0B343D98}" dt="2023-06-20T11:46:53.238" v="9"/>
        <pc:sldMkLst>
          <pc:docMk/>
          <pc:sldMk cId="683327545" sldId="258"/>
        </pc:sldMkLst>
        <pc:spChg chg="del mod">
          <ac:chgData name="Zuzana Kolesárová" userId="S::zuzana.kolesarova@zsmosbb.sk::ae6b5cf5-069a-4c0b-9edc-83d1f8276183" providerId="AD" clId="Web-{AB044AA9-978C-A0BC-EF96-9F3D0B343D98}" dt="2023-06-20T11:46:53.238" v="9"/>
          <ac:spMkLst>
            <pc:docMk/>
            <pc:sldMk cId="683327545" sldId="258"/>
            <ac:spMk id="2" creationId="{991D643F-070A-8EF0-FC3A-7B056C16A8C1}"/>
          </ac:spMkLst>
        </pc:spChg>
      </pc:sldChg>
      <pc:sldChg chg="addSp delSp modSp">
        <pc:chgData name="Zuzana Kolesárová" userId="S::zuzana.kolesarova@zsmosbb.sk::ae6b5cf5-069a-4c0b-9edc-83d1f8276183" providerId="AD" clId="Web-{AB044AA9-978C-A0BC-EF96-9F3D0B343D98}" dt="2023-06-20T11:47:36.317" v="14" actId="14100"/>
        <pc:sldMkLst>
          <pc:docMk/>
          <pc:sldMk cId="623624592" sldId="260"/>
        </pc:sldMkLst>
        <pc:spChg chg="mod">
          <ac:chgData name="Zuzana Kolesárová" userId="S::zuzana.kolesarova@zsmosbb.sk::ae6b5cf5-069a-4c0b-9edc-83d1f8276183" providerId="AD" clId="Web-{AB044AA9-978C-A0BC-EF96-9F3D0B343D98}" dt="2023-06-20T11:47:17.988" v="10"/>
          <ac:spMkLst>
            <pc:docMk/>
            <pc:sldMk cId="623624592" sldId="260"/>
            <ac:spMk id="2" creationId="{D94AF537-F9D0-69FA-37DA-AD4D6482DA44}"/>
          </ac:spMkLst>
        </pc:spChg>
        <pc:spChg chg="del">
          <ac:chgData name="Zuzana Kolesárová" userId="S::zuzana.kolesarova@zsmosbb.sk::ae6b5cf5-069a-4c0b-9edc-83d1f8276183" providerId="AD" clId="Web-{AB044AA9-978C-A0BC-EF96-9F3D0B343D98}" dt="2023-06-20T11:47:17.988" v="10"/>
          <ac:spMkLst>
            <pc:docMk/>
            <pc:sldMk cId="623624592" sldId="260"/>
            <ac:spMk id="12" creationId="{38468727-63BE-4191-B4A6-C30C82C0E986}"/>
          </ac:spMkLst>
        </pc:spChg>
        <pc:spChg chg="del">
          <ac:chgData name="Zuzana Kolesárová" userId="S::zuzana.kolesarova@zsmosbb.sk::ae6b5cf5-069a-4c0b-9edc-83d1f8276183" providerId="AD" clId="Web-{AB044AA9-978C-A0BC-EF96-9F3D0B343D98}" dt="2023-06-20T11:47:17.988" v="10"/>
          <ac:spMkLst>
            <pc:docMk/>
            <pc:sldMk cId="623624592" sldId="260"/>
            <ac:spMk id="14" creationId="{9D355BB6-1BB8-4828-B246-CFB31742D7B8}"/>
          </ac:spMkLst>
        </pc:spChg>
        <pc:spChg chg="del">
          <ac:chgData name="Zuzana Kolesárová" userId="S::zuzana.kolesarova@zsmosbb.sk::ae6b5cf5-069a-4c0b-9edc-83d1f8276183" providerId="AD" clId="Web-{AB044AA9-978C-A0BC-EF96-9F3D0B343D98}" dt="2023-06-20T11:47:17.988" v="10"/>
          <ac:spMkLst>
            <pc:docMk/>
            <pc:sldMk cId="623624592" sldId="260"/>
            <ac:spMk id="16" creationId="{CA52A9B9-B2B3-46F0-9D53-0EFF9905BF8F}"/>
          </ac:spMkLst>
        </pc:spChg>
        <pc:spChg chg="add">
          <ac:chgData name="Zuzana Kolesárová" userId="S::zuzana.kolesarova@zsmosbb.sk::ae6b5cf5-069a-4c0b-9edc-83d1f8276183" providerId="AD" clId="Web-{AB044AA9-978C-A0BC-EF96-9F3D0B343D98}" dt="2023-06-20T11:47:17.988" v="10"/>
          <ac:spMkLst>
            <pc:docMk/>
            <pc:sldMk cId="623624592" sldId="260"/>
            <ac:spMk id="21" creationId="{C4879EFC-8E62-4E00-973C-C45EE9EC676D}"/>
          </ac:spMkLst>
        </pc:spChg>
        <pc:spChg chg="add">
          <ac:chgData name="Zuzana Kolesárová" userId="S::zuzana.kolesarova@zsmosbb.sk::ae6b5cf5-069a-4c0b-9edc-83d1f8276183" providerId="AD" clId="Web-{AB044AA9-978C-A0BC-EF96-9F3D0B343D98}" dt="2023-06-20T11:47:17.988" v="10"/>
          <ac:spMkLst>
            <pc:docMk/>
            <pc:sldMk cId="623624592" sldId="260"/>
            <ac:spMk id="23" creationId="{D6A9C53F-5F90-40A5-8C85-5412D39C8C68}"/>
          </ac:spMkLst>
        </pc:spChg>
        <pc:picChg chg="mod">
          <ac:chgData name="Zuzana Kolesárová" userId="S::zuzana.kolesarova@zsmosbb.sk::ae6b5cf5-069a-4c0b-9edc-83d1f8276183" providerId="AD" clId="Web-{AB044AA9-978C-A0BC-EF96-9F3D0B343D98}" dt="2023-06-20T11:47:36.317" v="14" actId="14100"/>
          <ac:picMkLst>
            <pc:docMk/>
            <pc:sldMk cId="623624592" sldId="260"/>
            <ac:picMk id="4" creationId="{4636210F-410C-1CDF-0779-971A2462E5F3}"/>
          </ac:picMkLst>
        </pc:picChg>
        <pc:picChg chg="mod ord">
          <ac:chgData name="Zuzana Kolesárová" userId="S::zuzana.kolesarova@zsmosbb.sk::ae6b5cf5-069a-4c0b-9edc-83d1f8276183" providerId="AD" clId="Web-{AB044AA9-978C-A0BC-EF96-9F3D0B343D98}" dt="2023-06-20T11:47:32.004" v="13" actId="14100"/>
          <ac:picMkLst>
            <pc:docMk/>
            <pc:sldMk cId="623624592" sldId="260"/>
            <ac:picMk id="5" creationId="{C7489501-575E-3C92-40AF-43B045BE2872}"/>
          </ac:picMkLst>
        </pc:picChg>
      </pc:sldChg>
      <pc:sldChg chg="addSp delSp modSp">
        <pc:chgData name="Zuzana Kolesárová" userId="S::zuzana.kolesarova@zsmosbb.sk::ae6b5cf5-069a-4c0b-9edc-83d1f8276183" providerId="AD" clId="Web-{AB044AA9-978C-A0BC-EF96-9F3D0B343D98}" dt="2023-06-20T11:48:53.928" v="21" actId="1076"/>
        <pc:sldMkLst>
          <pc:docMk/>
          <pc:sldMk cId="2602769865" sldId="263"/>
        </pc:sldMkLst>
        <pc:spChg chg="mod">
          <ac:chgData name="Zuzana Kolesárová" userId="S::zuzana.kolesarova@zsmosbb.sk::ae6b5cf5-069a-4c0b-9edc-83d1f8276183" providerId="AD" clId="Web-{AB044AA9-978C-A0BC-EF96-9F3D0B343D98}" dt="2023-06-20T11:48:34.303" v="16"/>
          <ac:spMkLst>
            <pc:docMk/>
            <pc:sldMk cId="2602769865" sldId="263"/>
            <ac:spMk id="2" creationId="{592D0E3D-DE50-120A-E062-6F5A07003751}"/>
          </ac:spMkLst>
        </pc:spChg>
        <pc:spChg chg="del">
          <ac:chgData name="Zuzana Kolesárová" userId="S::zuzana.kolesarova@zsmosbb.sk::ae6b5cf5-069a-4c0b-9edc-83d1f8276183" providerId="AD" clId="Web-{AB044AA9-978C-A0BC-EF96-9F3D0B343D98}" dt="2023-06-20T11:48:34.303" v="16"/>
          <ac:spMkLst>
            <pc:docMk/>
            <pc:sldMk cId="2602769865" sldId="263"/>
            <ac:spMk id="15" creationId="{38468727-63BE-4191-B4A6-C30C82C0E986}"/>
          </ac:spMkLst>
        </pc:spChg>
        <pc:spChg chg="del">
          <ac:chgData name="Zuzana Kolesárová" userId="S::zuzana.kolesarova@zsmosbb.sk::ae6b5cf5-069a-4c0b-9edc-83d1f8276183" providerId="AD" clId="Web-{AB044AA9-978C-A0BC-EF96-9F3D0B343D98}" dt="2023-06-20T11:48:34.303" v="16"/>
          <ac:spMkLst>
            <pc:docMk/>
            <pc:sldMk cId="2602769865" sldId="263"/>
            <ac:spMk id="17" creationId="{9D355BB6-1BB8-4828-B246-CFB31742D7B8}"/>
          </ac:spMkLst>
        </pc:spChg>
        <pc:spChg chg="del">
          <ac:chgData name="Zuzana Kolesárová" userId="S::zuzana.kolesarova@zsmosbb.sk::ae6b5cf5-069a-4c0b-9edc-83d1f8276183" providerId="AD" clId="Web-{AB044AA9-978C-A0BC-EF96-9F3D0B343D98}" dt="2023-06-20T11:48:34.303" v="16"/>
          <ac:spMkLst>
            <pc:docMk/>
            <pc:sldMk cId="2602769865" sldId="263"/>
            <ac:spMk id="19" creationId="{CA52A9B9-B2B3-46F0-9D53-0EFF9905BF8F}"/>
          </ac:spMkLst>
        </pc:spChg>
        <pc:spChg chg="add">
          <ac:chgData name="Zuzana Kolesárová" userId="S::zuzana.kolesarova@zsmosbb.sk::ae6b5cf5-069a-4c0b-9edc-83d1f8276183" providerId="AD" clId="Web-{AB044AA9-978C-A0BC-EF96-9F3D0B343D98}" dt="2023-06-20T11:48:34.303" v="16"/>
          <ac:spMkLst>
            <pc:docMk/>
            <pc:sldMk cId="2602769865" sldId="263"/>
            <ac:spMk id="24" creationId="{C4879EFC-8E62-4E00-973C-C45EE9EC676D}"/>
          </ac:spMkLst>
        </pc:spChg>
        <pc:spChg chg="add">
          <ac:chgData name="Zuzana Kolesárová" userId="S::zuzana.kolesarova@zsmosbb.sk::ae6b5cf5-069a-4c0b-9edc-83d1f8276183" providerId="AD" clId="Web-{AB044AA9-978C-A0BC-EF96-9F3D0B343D98}" dt="2023-06-20T11:48:34.303" v="16"/>
          <ac:spMkLst>
            <pc:docMk/>
            <pc:sldMk cId="2602769865" sldId="263"/>
            <ac:spMk id="26" creationId="{D6A9C53F-5F90-40A5-8C85-5412D39C8C68}"/>
          </ac:spMkLst>
        </pc:spChg>
        <pc:picChg chg="mod">
          <ac:chgData name="Zuzana Kolesárová" userId="S::zuzana.kolesarova@zsmosbb.sk::ae6b5cf5-069a-4c0b-9edc-83d1f8276183" providerId="AD" clId="Web-{AB044AA9-978C-A0BC-EF96-9F3D0B343D98}" dt="2023-06-20T11:48:49.631" v="20" actId="1076"/>
          <ac:picMkLst>
            <pc:docMk/>
            <pc:sldMk cId="2602769865" sldId="263"/>
            <ac:picMk id="7" creationId="{75FA3F6C-7970-76DA-EED1-E42803A17F21}"/>
          </ac:picMkLst>
        </pc:picChg>
        <pc:picChg chg="mod ord">
          <ac:chgData name="Zuzana Kolesárová" userId="S::zuzana.kolesarova@zsmosbb.sk::ae6b5cf5-069a-4c0b-9edc-83d1f8276183" providerId="AD" clId="Web-{AB044AA9-978C-A0BC-EF96-9F3D0B343D98}" dt="2023-06-20T11:48:53.928" v="21" actId="1076"/>
          <ac:picMkLst>
            <pc:docMk/>
            <pc:sldMk cId="2602769865" sldId="263"/>
            <ac:picMk id="8" creationId="{D6648D60-A2C8-8C6B-ECEC-B96962D34C69}"/>
          </ac:picMkLst>
        </pc:picChg>
      </pc:sldChg>
      <pc:sldChg chg="addSp delSp modSp">
        <pc:chgData name="Zuzana Kolesárová" userId="S::zuzana.kolesarova@zsmosbb.sk::ae6b5cf5-069a-4c0b-9edc-83d1f8276183" providerId="AD" clId="Web-{AB044AA9-978C-A0BC-EF96-9F3D0B343D98}" dt="2023-06-20T11:49:09.069" v="22"/>
        <pc:sldMkLst>
          <pc:docMk/>
          <pc:sldMk cId="1365052853" sldId="264"/>
        </pc:sldMkLst>
        <pc:spChg chg="mod">
          <ac:chgData name="Zuzana Kolesárová" userId="S::zuzana.kolesarova@zsmosbb.sk::ae6b5cf5-069a-4c0b-9edc-83d1f8276183" providerId="AD" clId="Web-{AB044AA9-978C-A0BC-EF96-9F3D0B343D98}" dt="2023-06-20T11:49:09.069" v="22"/>
          <ac:spMkLst>
            <pc:docMk/>
            <pc:sldMk cId="1365052853" sldId="264"/>
            <ac:spMk id="2" creationId="{86268155-32C1-680B-CCB3-D4B6E8B33CC3}"/>
          </ac:spMkLst>
        </pc:spChg>
        <pc:spChg chg="del">
          <ac:chgData name="Zuzana Kolesárová" userId="S::zuzana.kolesarova@zsmosbb.sk::ae6b5cf5-069a-4c0b-9edc-83d1f8276183" providerId="AD" clId="Web-{AB044AA9-978C-A0BC-EF96-9F3D0B343D98}" dt="2023-06-20T11:49:09.069" v="22"/>
          <ac:spMkLst>
            <pc:docMk/>
            <pc:sldMk cId="1365052853" sldId="264"/>
            <ac:spMk id="25" creationId="{8C886788-700E-4D20-9F80-E0E96837A203}"/>
          </ac:spMkLst>
        </pc:spChg>
        <pc:spChg chg="del">
          <ac:chgData name="Zuzana Kolesárová" userId="S::zuzana.kolesarova@zsmosbb.sk::ae6b5cf5-069a-4c0b-9edc-83d1f8276183" providerId="AD" clId="Web-{AB044AA9-978C-A0BC-EF96-9F3D0B343D98}" dt="2023-06-20T11:49:09.069" v="22"/>
          <ac:spMkLst>
            <pc:docMk/>
            <pc:sldMk cId="1365052853" sldId="264"/>
            <ac:spMk id="27" creationId="{1850674C-4E08-4C62-A3E2-6337FE4F7D86}"/>
          </ac:spMkLst>
        </pc:spChg>
        <pc:spChg chg="del">
          <ac:chgData name="Zuzana Kolesárová" userId="S::zuzana.kolesarova@zsmosbb.sk::ae6b5cf5-069a-4c0b-9edc-83d1f8276183" providerId="AD" clId="Web-{AB044AA9-978C-A0BC-EF96-9F3D0B343D98}" dt="2023-06-20T11:49:09.069" v="22"/>
          <ac:spMkLst>
            <pc:docMk/>
            <pc:sldMk cId="1365052853" sldId="264"/>
            <ac:spMk id="29" creationId="{BCE4FF05-2B0C-4C97-A9B4-E163085A90E1}"/>
          </ac:spMkLst>
        </pc:spChg>
        <pc:spChg chg="del">
          <ac:chgData name="Zuzana Kolesárová" userId="S::zuzana.kolesarova@zsmosbb.sk::ae6b5cf5-069a-4c0b-9edc-83d1f8276183" providerId="AD" clId="Web-{AB044AA9-978C-A0BC-EF96-9F3D0B343D98}" dt="2023-06-20T11:49:09.069" v="22"/>
          <ac:spMkLst>
            <pc:docMk/>
            <pc:sldMk cId="1365052853" sldId="264"/>
            <ac:spMk id="31" creationId="{529C2A7A-A6B6-4A56-B11C-8E967D88A60D}"/>
          </ac:spMkLst>
        </pc:spChg>
        <pc:spChg chg="del">
          <ac:chgData name="Zuzana Kolesárová" userId="S::zuzana.kolesarova@zsmosbb.sk::ae6b5cf5-069a-4c0b-9edc-83d1f8276183" providerId="AD" clId="Web-{AB044AA9-978C-A0BC-EF96-9F3D0B343D98}" dt="2023-06-20T11:49:09.069" v="22"/>
          <ac:spMkLst>
            <pc:docMk/>
            <pc:sldMk cId="1365052853" sldId="264"/>
            <ac:spMk id="33" creationId="{FDBD7205-E536-4134-8768-AC3E1A3C5E59}"/>
          </ac:spMkLst>
        </pc:spChg>
        <pc:spChg chg="add">
          <ac:chgData name="Zuzana Kolesárová" userId="S::zuzana.kolesarova@zsmosbb.sk::ae6b5cf5-069a-4c0b-9edc-83d1f8276183" providerId="AD" clId="Web-{AB044AA9-978C-A0BC-EF96-9F3D0B343D98}" dt="2023-06-20T11:49:09.069" v="22"/>
          <ac:spMkLst>
            <pc:docMk/>
            <pc:sldMk cId="1365052853" sldId="264"/>
            <ac:spMk id="38" creationId="{7C98A213-5994-475E-B327-DC6EC27FBA8B}"/>
          </ac:spMkLst>
        </pc:spChg>
        <pc:spChg chg="add">
          <ac:chgData name="Zuzana Kolesárová" userId="S::zuzana.kolesarova@zsmosbb.sk::ae6b5cf5-069a-4c0b-9edc-83d1f8276183" providerId="AD" clId="Web-{AB044AA9-978C-A0BC-EF96-9F3D0B343D98}" dt="2023-06-20T11:49:09.069" v="22"/>
          <ac:spMkLst>
            <pc:docMk/>
            <pc:sldMk cId="1365052853" sldId="264"/>
            <ac:spMk id="40" creationId="{4B030A0D-0DAD-4A99-89BB-419527D6A64B}"/>
          </ac:spMkLst>
        </pc:spChg>
        <pc:picChg chg="mod ord">
          <ac:chgData name="Zuzana Kolesárová" userId="S::zuzana.kolesarova@zsmosbb.sk::ae6b5cf5-069a-4c0b-9edc-83d1f8276183" providerId="AD" clId="Web-{AB044AA9-978C-A0BC-EF96-9F3D0B343D98}" dt="2023-06-20T11:49:09.069" v="22"/>
          <ac:picMkLst>
            <pc:docMk/>
            <pc:sldMk cId="1365052853" sldId="264"/>
            <ac:picMk id="5" creationId="{CE3AC561-0405-977E-314A-8AE2D7F1839E}"/>
          </ac:picMkLst>
        </pc:picChg>
        <pc:picChg chg="mod">
          <ac:chgData name="Zuzana Kolesárová" userId="S::zuzana.kolesarova@zsmosbb.sk::ae6b5cf5-069a-4c0b-9edc-83d1f8276183" providerId="AD" clId="Web-{AB044AA9-978C-A0BC-EF96-9F3D0B343D98}" dt="2023-06-20T11:49:09.069" v="22"/>
          <ac:picMkLst>
            <pc:docMk/>
            <pc:sldMk cId="1365052853" sldId="264"/>
            <ac:picMk id="6" creationId="{1E2A7F27-B183-9AEE-D436-6DCB43F9F7CE}"/>
          </ac:picMkLst>
        </pc:picChg>
        <pc:picChg chg="mod">
          <ac:chgData name="Zuzana Kolesárová" userId="S::zuzana.kolesarova@zsmosbb.sk::ae6b5cf5-069a-4c0b-9edc-83d1f8276183" providerId="AD" clId="Web-{AB044AA9-978C-A0BC-EF96-9F3D0B343D98}" dt="2023-06-20T11:49:09.069" v="22"/>
          <ac:picMkLst>
            <pc:docMk/>
            <pc:sldMk cId="1365052853" sldId="264"/>
            <ac:picMk id="7" creationId="{B97938FB-3D3F-8AA5-8010-9890C5061962}"/>
          </ac:picMkLst>
        </pc:picChg>
      </pc:sldChg>
      <pc:sldChg chg="addSp delSp modSp">
        <pc:chgData name="Zuzana Kolesárová" userId="S::zuzana.kolesarova@zsmosbb.sk::ae6b5cf5-069a-4c0b-9edc-83d1f8276183" providerId="AD" clId="Web-{AB044AA9-978C-A0BC-EF96-9F3D0B343D98}" dt="2023-06-20T11:50:01.399" v="23"/>
        <pc:sldMkLst>
          <pc:docMk/>
          <pc:sldMk cId="184745951" sldId="266"/>
        </pc:sldMkLst>
        <pc:spChg chg="add">
          <ac:chgData name="Zuzana Kolesárová" userId="S::zuzana.kolesarova@zsmosbb.sk::ae6b5cf5-069a-4c0b-9edc-83d1f8276183" providerId="AD" clId="Web-{AB044AA9-978C-A0BC-EF96-9F3D0B343D98}" dt="2023-06-20T11:50:01.399" v="23"/>
          <ac:spMkLst>
            <pc:docMk/>
            <pc:sldMk cId="184745951" sldId="266"/>
            <ac:spMk id="21" creationId="{AB8C311F-7253-4AED-9701-7FC0708C41C7}"/>
          </ac:spMkLst>
        </pc:spChg>
        <pc:spChg chg="add">
          <ac:chgData name="Zuzana Kolesárová" userId="S::zuzana.kolesarova@zsmosbb.sk::ae6b5cf5-069a-4c0b-9edc-83d1f8276183" providerId="AD" clId="Web-{AB044AA9-978C-A0BC-EF96-9F3D0B343D98}" dt="2023-06-20T11:50:01.399" v="23"/>
          <ac:spMkLst>
            <pc:docMk/>
            <pc:sldMk cId="184745951" sldId="266"/>
            <ac:spMk id="23" creationId="{E2384209-CB15-4CDF-9D31-C44FD9A3F20D}"/>
          </ac:spMkLst>
        </pc:spChg>
        <pc:spChg chg="add">
          <ac:chgData name="Zuzana Kolesárová" userId="S::zuzana.kolesarova@zsmosbb.sk::ae6b5cf5-069a-4c0b-9edc-83d1f8276183" providerId="AD" clId="Web-{AB044AA9-978C-A0BC-EF96-9F3D0B343D98}" dt="2023-06-20T11:50:01.399" v="23"/>
          <ac:spMkLst>
            <pc:docMk/>
            <pc:sldMk cId="184745951" sldId="266"/>
            <ac:spMk id="25" creationId="{2633B3B5-CC90-43F0-8714-D31D1F3F0209}"/>
          </ac:spMkLst>
        </pc:spChg>
        <pc:spChg chg="add">
          <ac:chgData name="Zuzana Kolesárová" userId="S::zuzana.kolesarova@zsmosbb.sk::ae6b5cf5-069a-4c0b-9edc-83d1f8276183" providerId="AD" clId="Web-{AB044AA9-978C-A0BC-EF96-9F3D0B343D98}" dt="2023-06-20T11:50:01.399" v="23"/>
          <ac:spMkLst>
            <pc:docMk/>
            <pc:sldMk cId="184745951" sldId="266"/>
            <ac:spMk id="27" creationId="{A8D57A06-A426-446D-B02C-A2DC6B62E45E}"/>
          </ac:spMkLst>
        </pc:spChg>
        <pc:picChg chg="mod">
          <ac:chgData name="Zuzana Kolesárová" userId="S::zuzana.kolesarova@zsmosbb.sk::ae6b5cf5-069a-4c0b-9edc-83d1f8276183" providerId="AD" clId="Web-{AB044AA9-978C-A0BC-EF96-9F3D0B343D98}" dt="2023-06-20T11:50:01.399" v="23"/>
          <ac:picMkLst>
            <pc:docMk/>
            <pc:sldMk cId="184745951" sldId="266"/>
            <ac:picMk id="5" creationId="{E4621B0C-85F4-7FFE-CE40-BC26246D1CD6}"/>
          </ac:picMkLst>
        </pc:picChg>
        <pc:cxnChg chg="del">
          <ac:chgData name="Zuzana Kolesárová" userId="S::zuzana.kolesarova@zsmosbb.sk::ae6b5cf5-069a-4c0b-9edc-83d1f8276183" providerId="AD" clId="Web-{AB044AA9-978C-A0BC-EF96-9F3D0B343D98}" dt="2023-06-20T11:50:01.399" v="23"/>
          <ac:cxnSpMkLst>
            <pc:docMk/>
            <pc:sldMk cId="184745951" sldId="266"/>
            <ac:cxnSpMk id="16" creationId="{22F6364A-B358-4BEE-B158-0734D2C938D4}"/>
          </ac:cxnSpMkLst>
        </pc:cxnChg>
      </pc:sldChg>
    </pc:docChg>
  </pc:docChgLst>
  <pc:docChgLst>
    <pc:chgData name="Zuzana Kolesárová" userId="S::zuzana.kolesarova@zsmosbb.sk::ae6b5cf5-069a-4c0b-9edc-83d1f8276183" providerId="AD" clId="Web-{66D60EE7-78FE-4C11-9C4A-5DDE5E828334}"/>
    <pc:docChg chg="addSld modSld">
      <pc:chgData name="Zuzana Kolesárová" userId="S::zuzana.kolesarova@zsmosbb.sk::ae6b5cf5-069a-4c0b-9edc-83d1f8276183" providerId="AD" clId="Web-{66D60EE7-78FE-4C11-9C4A-5DDE5E828334}" dt="2023-06-20T11:19:30.775" v="604" actId="14100"/>
      <pc:docMkLst>
        <pc:docMk/>
      </pc:docMkLst>
      <pc:sldChg chg="addSp delSp modSp mod setBg">
        <pc:chgData name="Zuzana Kolesárová" userId="S::zuzana.kolesarova@zsmosbb.sk::ae6b5cf5-069a-4c0b-9edc-83d1f8276183" providerId="AD" clId="Web-{66D60EE7-78FE-4C11-9C4A-5DDE5E828334}" dt="2023-06-20T11:18:00.397" v="596"/>
        <pc:sldMkLst>
          <pc:docMk/>
          <pc:sldMk cId="3676557245" sldId="256"/>
        </pc:sldMkLst>
        <pc:spChg chg="mod">
          <ac:chgData name="Zuzana Kolesárová" userId="S::zuzana.kolesarova@zsmosbb.sk::ae6b5cf5-069a-4c0b-9edc-83d1f8276183" providerId="AD" clId="Web-{66D60EE7-78FE-4C11-9C4A-5DDE5E828334}" dt="2023-06-20T11:18:00.397" v="596"/>
          <ac:spMkLst>
            <pc:docMk/>
            <pc:sldMk cId="3676557245" sldId="256"/>
            <ac:spMk id="2" creationId="{00000000-0000-0000-0000-000000000000}"/>
          </ac:spMkLst>
        </pc:spChg>
        <pc:spChg chg="mod">
          <ac:chgData name="Zuzana Kolesárová" userId="S::zuzana.kolesarova@zsmosbb.sk::ae6b5cf5-069a-4c0b-9edc-83d1f8276183" providerId="AD" clId="Web-{66D60EE7-78FE-4C11-9C4A-5DDE5E828334}" dt="2023-06-20T11:18:00.397" v="596"/>
          <ac:spMkLst>
            <pc:docMk/>
            <pc:sldMk cId="3676557245" sldId="256"/>
            <ac:spMk id="3" creationId="{00000000-0000-0000-0000-000000000000}"/>
          </ac:spMkLst>
        </pc:spChg>
        <pc:spChg chg="add del">
          <ac:chgData name="Zuzana Kolesárová" userId="S::zuzana.kolesarova@zsmosbb.sk::ae6b5cf5-069a-4c0b-9edc-83d1f8276183" providerId="AD" clId="Web-{66D60EE7-78FE-4C11-9C4A-5DDE5E828334}" dt="2023-06-20T11:18:00.397" v="596"/>
          <ac:spMkLst>
            <pc:docMk/>
            <pc:sldMk cId="3676557245" sldId="256"/>
            <ac:spMk id="9" creationId="{9B7AD9F6-8CE7-4299-8FC6-328F4DCD3FF9}"/>
          </ac:spMkLst>
        </pc:spChg>
        <pc:spChg chg="add del">
          <ac:chgData name="Zuzana Kolesárová" userId="S::zuzana.kolesarova@zsmosbb.sk::ae6b5cf5-069a-4c0b-9edc-83d1f8276183" providerId="AD" clId="Web-{66D60EE7-78FE-4C11-9C4A-5DDE5E828334}" dt="2023-06-20T11:18:00.397" v="596"/>
          <ac:spMkLst>
            <pc:docMk/>
            <pc:sldMk cId="3676557245" sldId="256"/>
            <ac:spMk id="11" creationId="{F49775AF-8896-43EE-92C6-83497D6DC56F}"/>
          </ac:spMkLst>
        </pc:spChg>
        <pc:spChg chg="add">
          <ac:chgData name="Zuzana Kolesárová" userId="S::zuzana.kolesarova@zsmosbb.sk::ae6b5cf5-069a-4c0b-9edc-83d1f8276183" providerId="AD" clId="Web-{66D60EE7-78FE-4C11-9C4A-5DDE5E828334}" dt="2023-06-20T11:18:00.397" v="596"/>
          <ac:spMkLst>
            <pc:docMk/>
            <pc:sldMk cId="3676557245" sldId="256"/>
            <ac:spMk id="16" creationId="{665DBBEF-238B-476B-96AB-8AAC3224ECEA}"/>
          </ac:spMkLst>
        </pc:spChg>
        <pc:spChg chg="add">
          <ac:chgData name="Zuzana Kolesárová" userId="S::zuzana.kolesarova@zsmosbb.sk::ae6b5cf5-069a-4c0b-9edc-83d1f8276183" providerId="AD" clId="Web-{66D60EE7-78FE-4C11-9C4A-5DDE5E828334}" dt="2023-06-20T11:18:00.397" v="596"/>
          <ac:spMkLst>
            <pc:docMk/>
            <pc:sldMk cId="3676557245" sldId="256"/>
            <ac:spMk id="18" creationId="{3FCFB1DE-0B7E-48CC-BA90-B2AB0889F9D6}"/>
          </ac:spMkLst>
        </pc:spChg>
        <pc:picChg chg="add del mod">
          <ac:chgData name="Zuzana Kolesárová" userId="S::zuzana.kolesarova@zsmosbb.sk::ae6b5cf5-069a-4c0b-9edc-83d1f8276183" providerId="AD" clId="Web-{66D60EE7-78FE-4C11-9C4A-5DDE5E828334}" dt="2023-06-20T11:17:15.536" v="591"/>
          <ac:picMkLst>
            <pc:docMk/>
            <pc:sldMk cId="3676557245" sldId="256"/>
            <ac:picMk id="4" creationId="{456FA439-3DD3-777A-3F20-B7F53F6451D0}"/>
          </ac:picMkLst>
        </pc:picChg>
        <pc:picChg chg="add mod">
          <ac:chgData name="Zuzana Kolesárová" userId="S::zuzana.kolesarova@zsmosbb.sk::ae6b5cf5-069a-4c0b-9edc-83d1f8276183" providerId="AD" clId="Web-{66D60EE7-78FE-4C11-9C4A-5DDE5E828334}" dt="2023-06-20T11:18:00.397" v="596"/>
          <ac:picMkLst>
            <pc:docMk/>
            <pc:sldMk cId="3676557245" sldId="256"/>
            <ac:picMk id="5" creationId="{66BE4CAA-97AD-D760-FC2C-D625D4054432}"/>
          </ac:picMkLst>
        </pc:picChg>
      </pc:sldChg>
      <pc:sldChg chg="addSp delSp modSp new mod setBg addAnim">
        <pc:chgData name="Zuzana Kolesárová" userId="S::zuzana.kolesarova@zsmosbb.sk::ae6b5cf5-069a-4c0b-9edc-83d1f8276183" providerId="AD" clId="Web-{66D60EE7-78FE-4C11-9C4A-5DDE5E828334}" dt="2023-06-20T11:18:24.366" v="602" actId="20577"/>
        <pc:sldMkLst>
          <pc:docMk/>
          <pc:sldMk cId="1930039977" sldId="257"/>
        </pc:sldMkLst>
        <pc:spChg chg="mod">
          <ac:chgData name="Zuzana Kolesárová" userId="S::zuzana.kolesarova@zsmosbb.sk::ae6b5cf5-069a-4c0b-9edc-83d1f8276183" providerId="AD" clId="Web-{66D60EE7-78FE-4C11-9C4A-5DDE5E828334}" dt="2023-06-20T11:18:24.366" v="602" actId="20577"/>
          <ac:spMkLst>
            <pc:docMk/>
            <pc:sldMk cId="1930039977" sldId="257"/>
            <ac:spMk id="2" creationId="{3AB457EF-98D7-D33C-704E-4C23025650C8}"/>
          </ac:spMkLst>
        </pc:spChg>
        <pc:spChg chg="del">
          <ac:chgData name="Zuzana Kolesárová" userId="S::zuzana.kolesarova@zsmosbb.sk::ae6b5cf5-069a-4c0b-9edc-83d1f8276183" providerId="AD" clId="Web-{66D60EE7-78FE-4C11-9C4A-5DDE5E828334}" dt="2023-06-20T10:47:19.271" v="164"/>
          <ac:spMkLst>
            <pc:docMk/>
            <pc:sldMk cId="1930039977" sldId="257"/>
            <ac:spMk id="3" creationId="{9E0D5FDB-2875-792F-E1AF-EFA0F5490C86}"/>
          </ac:spMkLst>
        </pc:spChg>
        <pc:spChg chg="add del">
          <ac:chgData name="Zuzana Kolesárová" userId="S::zuzana.kolesarova@zsmosbb.sk::ae6b5cf5-069a-4c0b-9edc-83d1f8276183" providerId="AD" clId="Web-{66D60EE7-78FE-4C11-9C4A-5DDE5E828334}" dt="2023-06-20T10:50:13.214" v="168"/>
          <ac:spMkLst>
            <pc:docMk/>
            <pc:sldMk cId="1930039977" sldId="257"/>
            <ac:spMk id="8" creationId="{596AB7BA-D03A-D8C1-6C74-09414AC5462E}"/>
          </ac:spMkLst>
        </pc:spChg>
        <pc:spChg chg="add del">
          <ac:chgData name="Zuzana Kolesárová" userId="S::zuzana.kolesarova@zsmosbb.sk::ae6b5cf5-069a-4c0b-9edc-83d1f8276183" providerId="AD" clId="Web-{66D60EE7-78FE-4C11-9C4A-5DDE5E828334}" dt="2023-06-20T10:50:20.277" v="169"/>
          <ac:spMkLst>
            <pc:docMk/>
            <pc:sldMk cId="1930039977" sldId="257"/>
            <ac:spMk id="11" creationId="{F13C74B1-5B17-4795-BED0-7140497B445A}"/>
          </ac:spMkLst>
        </pc:spChg>
        <pc:spChg chg="add del">
          <ac:chgData name="Zuzana Kolesárová" userId="S::zuzana.kolesarova@zsmosbb.sk::ae6b5cf5-069a-4c0b-9edc-83d1f8276183" providerId="AD" clId="Web-{66D60EE7-78FE-4C11-9C4A-5DDE5E828334}" dt="2023-06-20T10:50:20.277" v="169"/>
          <ac:spMkLst>
            <pc:docMk/>
            <pc:sldMk cId="1930039977" sldId="257"/>
            <ac:spMk id="13" creationId="{D4974D33-8DC5-464E-8C6D-BE58F0669C17}"/>
          </ac:spMkLst>
        </pc:spChg>
        <pc:spChg chg="add">
          <ac:chgData name="Zuzana Kolesárová" userId="S::zuzana.kolesarova@zsmosbb.sk::ae6b5cf5-069a-4c0b-9edc-83d1f8276183" providerId="AD" clId="Web-{66D60EE7-78FE-4C11-9C4A-5DDE5E828334}" dt="2023-06-20T10:50:20.277" v="169"/>
          <ac:spMkLst>
            <pc:docMk/>
            <pc:sldMk cId="1930039977" sldId="257"/>
            <ac:spMk id="18" creationId="{9B7AD9F6-8CE7-4299-8FC6-328F4DCD3FF9}"/>
          </ac:spMkLst>
        </pc:spChg>
        <pc:spChg chg="add">
          <ac:chgData name="Zuzana Kolesárová" userId="S::zuzana.kolesarova@zsmosbb.sk::ae6b5cf5-069a-4c0b-9edc-83d1f8276183" providerId="AD" clId="Web-{66D60EE7-78FE-4C11-9C4A-5DDE5E828334}" dt="2023-06-20T10:50:20.277" v="169"/>
          <ac:spMkLst>
            <pc:docMk/>
            <pc:sldMk cId="1930039977" sldId="257"/>
            <ac:spMk id="20" creationId="{F49775AF-8896-43EE-92C6-83497D6DC56F}"/>
          </ac:spMkLst>
        </pc:spChg>
        <pc:picChg chg="add mod ord">
          <ac:chgData name="Zuzana Kolesárová" userId="S::zuzana.kolesarova@zsmosbb.sk::ae6b5cf5-069a-4c0b-9edc-83d1f8276183" providerId="AD" clId="Web-{66D60EE7-78FE-4C11-9C4A-5DDE5E828334}" dt="2023-06-20T10:50:06.433" v="167"/>
          <ac:picMkLst>
            <pc:docMk/>
            <pc:sldMk cId="1930039977" sldId="257"/>
            <ac:picMk id="4" creationId="{DD2C66AE-98D9-4AD6-B099-CA36B6A591DF}"/>
          </ac:picMkLst>
        </pc:picChg>
        <pc:picChg chg="add del mod">
          <ac:chgData name="Zuzana Kolesárová" userId="S::zuzana.kolesarova@zsmosbb.sk::ae6b5cf5-069a-4c0b-9edc-83d1f8276183" providerId="AD" clId="Web-{66D60EE7-78FE-4C11-9C4A-5DDE5E828334}" dt="2023-06-20T10:48:42.633" v="166"/>
          <ac:picMkLst>
            <pc:docMk/>
            <pc:sldMk cId="1930039977" sldId="257"/>
            <ac:picMk id="5" creationId="{AEECFC72-A377-0DE8-FF39-28C793B64C28}"/>
          </ac:picMkLst>
        </pc:picChg>
      </pc:sldChg>
      <pc:sldChg chg="addSp delSp modSp new mod modClrScheme chgLayout">
        <pc:chgData name="Zuzana Kolesárová" userId="S::zuzana.kolesarova@zsmosbb.sk::ae6b5cf5-069a-4c0b-9edc-83d1f8276183" providerId="AD" clId="Web-{66D60EE7-78FE-4C11-9C4A-5DDE5E828334}" dt="2023-06-20T10:52:09.890" v="236" actId="20577"/>
        <pc:sldMkLst>
          <pc:docMk/>
          <pc:sldMk cId="683327545" sldId="258"/>
        </pc:sldMkLst>
        <pc:spChg chg="mod ord">
          <ac:chgData name="Zuzana Kolesárová" userId="S::zuzana.kolesarova@zsmosbb.sk::ae6b5cf5-069a-4c0b-9edc-83d1f8276183" providerId="AD" clId="Web-{66D60EE7-78FE-4C11-9C4A-5DDE5E828334}" dt="2023-06-20T10:52:09.890" v="236" actId="20577"/>
          <ac:spMkLst>
            <pc:docMk/>
            <pc:sldMk cId="683327545" sldId="258"/>
            <ac:spMk id="2" creationId="{991D643F-070A-8EF0-FC3A-7B056C16A8C1}"/>
          </ac:spMkLst>
        </pc:spChg>
        <pc:spChg chg="del mod ord">
          <ac:chgData name="Zuzana Kolesárová" userId="S::zuzana.kolesarova@zsmosbb.sk::ae6b5cf5-069a-4c0b-9edc-83d1f8276183" providerId="AD" clId="Web-{66D60EE7-78FE-4C11-9C4A-5DDE5E828334}" dt="2023-06-20T10:50:54.106" v="173"/>
          <ac:spMkLst>
            <pc:docMk/>
            <pc:sldMk cId="683327545" sldId="258"/>
            <ac:spMk id="3" creationId="{88EDA5E4-B0AB-30A2-EDE4-6C8116ABA346}"/>
          </ac:spMkLst>
        </pc:spChg>
        <pc:spChg chg="add del mod ord">
          <ac:chgData name="Zuzana Kolesárová" userId="S::zuzana.kolesarova@zsmosbb.sk::ae6b5cf5-069a-4c0b-9edc-83d1f8276183" providerId="AD" clId="Web-{66D60EE7-78FE-4C11-9C4A-5DDE5E828334}" dt="2023-06-20T10:51:06.279" v="174"/>
          <ac:spMkLst>
            <pc:docMk/>
            <pc:sldMk cId="683327545" sldId="258"/>
            <ac:spMk id="4" creationId="{A8E6E107-E956-43AE-3353-6777E8AD9DB1}"/>
          </ac:spMkLst>
        </pc:spChg>
        <pc:picChg chg="add mod ord">
          <ac:chgData name="Zuzana Kolesárová" userId="S::zuzana.kolesarova@zsmosbb.sk::ae6b5cf5-069a-4c0b-9edc-83d1f8276183" providerId="AD" clId="Web-{66D60EE7-78FE-4C11-9C4A-5DDE5E828334}" dt="2023-06-20T10:50:54.106" v="173"/>
          <ac:picMkLst>
            <pc:docMk/>
            <pc:sldMk cId="683327545" sldId="258"/>
            <ac:picMk id="5" creationId="{F1D46FA2-3FB2-678C-9C29-C3DBC8669C4A}"/>
          </ac:picMkLst>
        </pc:picChg>
        <pc:picChg chg="add mod ord">
          <ac:chgData name="Zuzana Kolesárová" userId="S::zuzana.kolesarova@zsmosbb.sk::ae6b5cf5-069a-4c0b-9edc-83d1f8276183" providerId="AD" clId="Web-{66D60EE7-78FE-4C11-9C4A-5DDE5E828334}" dt="2023-06-20T10:51:06.279" v="174"/>
          <ac:picMkLst>
            <pc:docMk/>
            <pc:sldMk cId="683327545" sldId="258"/>
            <ac:picMk id="6" creationId="{4184D976-B04C-C002-A9FA-5C41F46125F7}"/>
          </ac:picMkLst>
        </pc:picChg>
      </pc:sldChg>
      <pc:sldChg chg="addSp delSp modSp new mod setBg modClrScheme chgLayout">
        <pc:chgData name="Zuzana Kolesárová" userId="S::zuzana.kolesarova@zsmosbb.sk::ae6b5cf5-069a-4c0b-9edc-83d1f8276183" providerId="AD" clId="Web-{66D60EE7-78FE-4C11-9C4A-5DDE5E828334}" dt="2023-06-20T10:55:37.444" v="303"/>
        <pc:sldMkLst>
          <pc:docMk/>
          <pc:sldMk cId="3536886313" sldId="259"/>
        </pc:sldMkLst>
        <pc:spChg chg="mod ord">
          <ac:chgData name="Zuzana Kolesárová" userId="S::zuzana.kolesarova@zsmosbb.sk::ae6b5cf5-069a-4c0b-9edc-83d1f8276183" providerId="AD" clId="Web-{66D60EE7-78FE-4C11-9C4A-5DDE5E828334}" dt="2023-06-20T10:55:37.444" v="303"/>
          <ac:spMkLst>
            <pc:docMk/>
            <pc:sldMk cId="3536886313" sldId="259"/>
            <ac:spMk id="2" creationId="{21D1444D-327B-2C52-0A7E-75CAA03059D3}"/>
          </ac:spMkLst>
        </pc:spChg>
        <pc:spChg chg="del mod ord">
          <ac:chgData name="Zuzana Kolesárová" userId="S::zuzana.kolesarova@zsmosbb.sk::ae6b5cf5-069a-4c0b-9edc-83d1f8276183" providerId="AD" clId="Web-{66D60EE7-78FE-4C11-9C4A-5DDE5E828334}" dt="2023-06-20T10:54:02.644" v="270"/>
          <ac:spMkLst>
            <pc:docMk/>
            <pc:sldMk cId="3536886313" sldId="259"/>
            <ac:spMk id="3" creationId="{4C05EAD6-5D42-519C-1DE0-4BFD05C52753}"/>
          </ac:spMkLst>
        </pc:spChg>
        <pc:spChg chg="del">
          <ac:chgData name="Zuzana Kolesárová" userId="S::zuzana.kolesarova@zsmosbb.sk::ae6b5cf5-069a-4c0b-9edc-83d1f8276183" providerId="AD" clId="Web-{66D60EE7-78FE-4C11-9C4A-5DDE5E828334}" dt="2023-06-20T10:52:38.829" v="238"/>
          <ac:spMkLst>
            <pc:docMk/>
            <pc:sldMk cId="3536886313" sldId="259"/>
            <ac:spMk id="4" creationId="{0B06720F-76F8-E647-6EC5-27AF1EFB4A53}"/>
          </ac:spMkLst>
        </pc:spChg>
        <pc:spChg chg="add del">
          <ac:chgData name="Zuzana Kolesárová" userId="S::zuzana.kolesarova@zsmosbb.sk::ae6b5cf5-069a-4c0b-9edc-83d1f8276183" providerId="AD" clId="Web-{66D60EE7-78FE-4C11-9C4A-5DDE5E828334}" dt="2023-06-20T10:54:58.068" v="284"/>
          <ac:spMkLst>
            <pc:docMk/>
            <pc:sldMk cId="3536886313" sldId="259"/>
            <ac:spMk id="9" creationId="{B4FB1D3E-8751-9F64-0920-0540D872211E}"/>
          </ac:spMkLst>
        </pc:spChg>
        <pc:spChg chg="add del">
          <ac:chgData name="Zuzana Kolesárová" userId="S::zuzana.kolesarova@zsmosbb.sk::ae6b5cf5-069a-4c0b-9edc-83d1f8276183" providerId="AD" clId="Web-{66D60EE7-78FE-4C11-9C4A-5DDE5E828334}" dt="2023-06-20T10:55:37.444" v="303"/>
          <ac:spMkLst>
            <pc:docMk/>
            <pc:sldMk cId="3536886313" sldId="259"/>
            <ac:spMk id="12" creationId="{A8908DB7-C3A6-4FCB-9820-CEE02B398C4A}"/>
          </ac:spMkLst>
        </pc:spChg>
        <pc:spChg chg="add del">
          <ac:chgData name="Zuzana Kolesárová" userId="S::zuzana.kolesarova@zsmosbb.sk::ae6b5cf5-069a-4c0b-9edc-83d1f8276183" providerId="AD" clId="Web-{66D60EE7-78FE-4C11-9C4A-5DDE5E828334}" dt="2023-06-20T10:55:37.444" v="303"/>
          <ac:spMkLst>
            <pc:docMk/>
            <pc:sldMk cId="3536886313" sldId="259"/>
            <ac:spMk id="14" creationId="{535742DD-1B16-4E9D-B715-0D74B4574A68}"/>
          </ac:spMkLst>
        </pc:spChg>
        <pc:spChg chg="add">
          <ac:chgData name="Zuzana Kolesárová" userId="S::zuzana.kolesarova@zsmosbb.sk::ae6b5cf5-069a-4c0b-9edc-83d1f8276183" providerId="AD" clId="Web-{66D60EE7-78FE-4C11-9C4A-5DDE5E828334}" dt="2023-06-20T10:55:37.444" v="303"/>
          <ac:spMkLst>
            <pc:docMk/>
            <pc:sldMk cId="3536886313" sldId="259"/>
            <ac:spMk id="19" creationId="{665DBBEF-238B-476B-96AB-8AAC3224ECEA}"/>
          </ac:spMkLst>
        </pc:spChg>
        <pc:spChg chg="add">
          <ac:chgData name="Zuzana Kolesárová" userId="S::zuzana.kolesarova@zsmosbb.sk::ae6b5cf5-069a-4c0b-9edc-83d1f8276183" providerId="AD" clId="Web-{66D60EE7-78FE-4C11-9C4A-5DDE5E828334}" dt="2023-06-20T10:55:37.444" v="303"/>
          <ac:spMkLst>
            <pc:docMk/>
            <pc:sldMk cId="3536886313" sldId="259"/>
            <ac:spMk id="21" creationId="{3FCFB1DE-0B7E-48CC-BA90-B2AB0889F9D6}"/>
          </ac:spMkLst>
        </pc:spChg>
        <pc:picChg chg="add mod ord">
          <ac:chgData name="Zuzana Kolesárová" userId="S::zuzana.kolesarova@zsmosbb.sk::ae6b5cf5-069a-4c0b-9edc-83d1f8276183" providerId="AD" clId="Web-{66D60EE7-78FE-4C11-9C4A-5DDE5E828334}" dt="2023-06-20T10:55:37.444" v="303"/>
          <ac:picMkLst>
            <pc:docMk/>
            <pc:sldMk cId="3536886313" sldId="259"/>
            <ac:picMk id="5" creationId="{3D31F3AC-97CF-3629-445C-E33668FAEFE3}"/>
          </ac:picMkLst>
        </pc:picChg>
      </pc:sldChg>
      <pc:sldChg chg="addSp delSp modSp new mod setBg">
        <pc:chgData name="Zuzana Kolesárová" userId="S::zuzana.kolesarova@zsmosbb.sk::ae6b5cf5-069a-4c0b-9edc-83d1f8276183" providerId="AD" clId="Web-{66D60EE7-78FE-4C11-9C4A-5DDE5E828334}" dt="2023-06-20T11:19:30.775" v="604" actId="14100"/>
        <pc:sldMkLst>
          <pc:docMk/>
          <pc:sldMk cId="623624592" sldId="260"/>
        </pc:sldMkLst>
        <pc:spChg chg="mod">
          <ac:chgData name="Zuzana Kolesárová" userId="S::zuzana.kolesarova@zsmosbb.sk::ae6b5cf5-069a-4c0b-9edc-83d1f8276183" providerId="AD" clId="Web-{66D60EE7-78FE-4C11-9C4A-5DDE5E828334}" dt="2023-06-20T11:19:30.775" v="604" actId="14100"/>
          <ac:spMkLst>
            <pc:docMk/>
            <pc:sldMk cId="623624592" sldId="260"/>
            <ac:spMk id="2" creationId="{D94AF537-F9D0-69FA-37DA-AD4D6482DA44}"/>
          </ac:spMkLst>
        </pc:spChg>
        <pc:spChg chg="del">
          <ac:chgData name="Zuzana Kolesárová" userId="S::zuzana.kolesarova@zsmosbb.sk::ae6b5cf5-069a-4c0b-9edc-83d1f8276183" providerId="AD" clId="Web-{66D60EE7-78FE-4C11-9C4A-5DDE5E828334}" dt="2023-06-20T10:58:06.574" v="408"/>
          <ac:spMkLst>
            <pc:docMk/>
            <pc:sldMk cId="623624592" sldId="260"/>
            <ac:spMk id="3" creationId="{2D5B87B8-AADE-8C89-FF38-EE173C2D7426}"/>
          </ac:spMkLst>
        </pc:spChg>
        <pc:spChg chg="add del">
          <ac:chgData name="Zuzana Kolesárová" userId="S::zuzana.kolesarova@zsmosbb.sk::ae6b5cf5-069a-4c0b-9edc-83d1f8276183" providerId="AD" clId="Web-{66D60EE7-78FE-4C11-9C4A-5DDE5E828334}" dt="2023-06-20T10:58:21.825" v="411"/>
          <ac:spMkLst>
            <pc:docMk/>
            <pc:sldMk cId="623624592" sldId="260"/>
            <ac:spMk id="9" creationId="{E74DD159-BCFB-455D-03D6-3D2F44E4A6DF}"/>
          </ac:spMkLst>
        </pc:spChg>
        <pc:spChg chg="add">
          <ac:chgData name="Zuzana Kolesárová" userId="S::zuzana.kolesarova@zsmosbb.sk::ae6b5cf5-069a-4c0b-9edc-83d1f8276183" providerId="AD" clId="Web-{66D60EE7-78FE-4C11-9C4A-5DDE5E828334}" dt="2023-06-20T10:58:16.996" v="410"/>
          <ac:spMkLst>
            <pc:docMk/>
            <pc:sldMk cId="623624592" sldId="260"/>
            <ac:spMk id="12" creationId="{38468727-63BE-4191-B4A6-C30C82C0E986}"/>
          </ac:spMkLst>
        </pc:spChg>
        <pc:spChg chg="add">
          <ac:chgData name="Zuzana Kolesárová" userId="S::zuzana.kolesarova@zsmosbb.sk::ae6b5cf5-069a-4c0b-9edc-83d1f8276183" providerId="AD" clId="Web-{66D60EE7-78FE-4C11-9C4A-5DDE5E828334}" dt="2023-06-20T10:58:16.996" v="410"/>
          <ac:spMkLst>
            <pc:docMk/>
            <pc:sldMk cId="623624592" sldId="260"/>
            <ac:spMk id="14" creationId="{9D355BB6-1BB8-4828-B246-CFB31742D7B8}"/>
          </ac:spMkLst>
        </pc:spChg>
        <pc:spChg chg="add">
          <ac:chgData name="Zuzana Kolesárová" userId="S::zuzana.kolesarova@zsmosbb.sk::ae6b5cf5-069a-4c0b-9edc-83d1f8276183" providerId="AD" clId="Web-{66D60EE7-78FE-4C11-9C4A-5DDE5E828334}" dt="2023-06-20T10:58:16.996" v="410"/>
          <ac:spMkLst>
            <pc:docMk/>
            <pc:sldMk cId="623624592" sldId="260"/>
            <ac:spMk id="16" creationId="{CA52A9B9-B2B3-46F0-9D53-0EFF9905BF8F}"/>
          </ac:spMkLst>
        </pc:spChg>
        <pc:picChg chg="add mod ord">
          <ac:chgData name="Zuzana Kolesárová" userId="S::zuzana.kolesarova@zsmosbb.sk::ae6b5cf5-069a-4c0b-9edc-83d1f8276183" providerId="AD" clId="Web-{66D60EE7-78FE-4C11-9C4A-5DDE5E828334}" dt="2023-06-20T10:58:16.996" v="410"/>
          <ac:picMkLst>
            <pc:docMk/>
            <pc:sldMk cId="623624592" sldId="260"/>
            <ac:picMk id="4" creationId="{4636210F-410C-1CDF-0779-971A2462E5F3}"/>
          </ac:picMkLst>
        </pc:picChg>
        <pc:picChg chg="add mod">
          <ac:chgData name="Zuzana Kolesárová" userId="S::zuzana.kolesarova@zsmosbb.sk::ae6b5cf5-069a-4c0b-9edc-83d1f8276183" providerId="AD" clId="Web-{66D60EE7-78FE-4C11-9C4A-5DDE5E828334}" dt="2023-06-20T10:58:16.996" v="410"/>
          <ac:picMkLst>
            <pc:docMk/>
            <pc:sldMk cId="623624592" sldId="260"/>
            <ac:picMk id="5" creationId="{C7489501-575E-3C92-40AF-43B045BE2872}"/>
          </ac:picMkLst>
        </pc:picChg>
      </pc:sldChg>
      <pc:sldChg chg="addSp delSp modSp new mod modClrScheme chgLayout">
        <pc:chgData name="Zuzana Kolesárová" userId="S::zuzana.kolesarova@zsmosbb.sk::ae6b5cf5-069a-4c0b-9edc-83d1f8276183" providerId="AD" clId="Web-{66D60EE7-78FE-4C11-9C4A-5DDE5E828334}" dt="2023-06-20T11:00:25.141" v="422" actId="1076"/>
        <pc:sldMkLst>
          <pc:docMk/>
          <pc:sldMk cId="2007737221" sldId="261"/>
        </pc:sldMkLst>
        <pc:spChg chg="del mod ord">
          <ac:chgData name="Zuzana Kolesárová" userId="S::zuzana.kolesarova@zsmosbb.sk::ae6b5cf5-069a-4c0b-9edc-83d1f8276183" providerId="AD" clId="Web-{66D60EE7-78FE-4C11-9C4A-5DDE5E828334}" dt="2023-06-20T10:59:59.625" v="418"/>
          <ac:spMkLst>
            <pc:docMk/>
            <pc:sldMk cId="2007737221" sldId="261"/>
            <ac:spMk id="2" creationId="{7BFDCD39-9B1A-D45D-2513-BF6770056A78}"/>
          </ac:spMkLst>
        </pc:spChg>
        <pc:spChg chg="del mod ord">
          <ac:chgData name="Zuzana Kolesárová" userId="S::zuzana.kolesarova@zsmosbb.sk::ae6b5cf5-069a-4c0b-9edc-83d1f8276183" providerId="AD" clId="Web-{66D60EE7-78FE-4C11-9C4A-5DDE5E828334}" dt="2023-06-20T10:59:38.202" v="414"/>
          <ac:spMkLst>
            <pc:docMk/>
            <pc:sldMk cId="2007737221" sldId="261"/>
            <ac:spMk id="3" creationId="{B7F11E33-A2E3-2D01-3E81-07520BB89239}"/>
          </ac:spMkLst>
        </pc:spChg>
        <pc:spChg chg="add del mod ord">
          <ac:chgData name="Zuzana Kolesárová" userId="S::zuzana.kolesarova@zsmosbb.sk::ae6b5cf5-069a-4c0b-9edc-83d1f8276183" providerId="AD" clId="Web-{66D60EE7-78FE-4C11-9C4A-5DDE5E828334}" dt="2023-06-20T11:00:08.406" v="420"/>
          <ac:spMkLst>
            <pc:docMk/>
            <pc:sldMk cId="2007737221" sldId="261"/>
            <ac:spMk id="4" creationId="{18FD1B69-1BDB-D823-6320-DD93370E236B}"/>
          </ac:spMkLst>
        </pc:spChg>
        <pc:spChg chg="add del mod ord">
          <ac:chgData name="Zuzana Kolesárová" userId="S::zuzana.kolesarova@zsmosbb.sk::ae6b5cf5-069a-4c0b-9edc-83d1f8276183" providerId="AD" clId="Web-{66D60EE7-78FE-4C11-9C4A-5DDE5E828334}" dt="2023-06-20T11:00:04.344" v="419"/>
          <ac:spMkLst>
            <pc:docMk/>
            <pc:sldMk cId="2007737221" sldId="261"/>
            <ac:spMk id="5" creationId="{00B32A26-7639-250E-CBDE-10913E53A831}"/>
          </ac:spMkLst>
        </pc:spChg>
        <pc:spChg chg="add del mod ord">
          <ac:chgData name="Zuzana Kolesárová" userId="S::zuzana.kolesarova@zsmosbb.sk::ae6b5cf5-069a-4c0b-9edc-83d1f8276183" providerId="AD" clId="Web-{66D60EE7-78FE-4C11-9C4A-5DDE5E828334}" dt="2023-06-20T10:59:40.124" v="415"/>
          <ac:spMkLst>
            <pc:docMk/>
            <pc:sldMk cId="2007737221" sldId="261"/>
            <ac:spMk id="6" creationId="{A22E0C0B-986C-FFF4-20A3-0DDA58E3377C}"/>
          </ac:spMkLst>
        </pc:spChg>
        <pc:picChg chg="add mod ord">
          <ac:chgData name="Zuzana Kolesárová" userId="S::zuzana.kolesarova@zsmosbb.sk::ae6b5cf5-069a-4c0b-9edc-83d1f8276183" providerId="AD" clId="Web-{66D60EE7-78FE-4C11-9C4A-5DDE5E828334}" dt="2023-06-20T10:59:38.202" v="414"/>
          <ac:picMkLst>
            <pc:docMk/>
            <pc:sldMk cId="2007737221" sldId="261"/>
            <ac:picMk id="7" creationId="{85E57412-BF87-A4F5-D42E-E03CC79A703B}"/>
          </ac:picMkLst>
        </pc:picChg>
        <pc:picChg chg="add mod ord">
          <ac:chgData name="Zuzana Kolesárová" userId="S::zuzana.kolesarova@zsmosbb.sk::ae6b5cf5-069a-4c0b-9edc-83d1f8276183" providerId="AD" clId="Web-{66D60EE7-78FE-4C11-9C4A-5DDE5E828334}" dt="2023-06-20T10:59:40.124" v="415"/>
          <ac:picMkLst>
            <pc:docMk/>
            <pc:sldMk cId="2007737221" sldId="261"/>
            <ac:picMk id="8" creationId="{5809062A-D9B6-C254-462E-4943004B5DD8}"/>
          </ac:picMkLst>
        </pc:picChg>
        <pc:picChg chg="add mod">
          <ac:chgData name="Zuzana Kolesárová" userId="S::zuzana.kolesarova@zsmosbb.sk::ae6b5cf5-069a-4c0b-9edc-83d1f8276183" providerId="AD" clId="Web-{66D60EE7-78FE-4C11-9C4A-5DDE5E828334}" dt="2023-06-20T11:00:25.141" v="422" actId="1076"/>
          <ac:picMkLst>
            <pc:docMk/>
            <pc:sldMk cId="2007737221" sldId="261"/>
            <ac:picMk id="9" creationId="{DF40F772-3906-D3ED-2A4E-E7669DD7A7CC}"/>
          </ac:picMkLst>
        </pc:picChg>
        <pc:picChg chg="add mod">
          <ac:chgData name="Zuzana Kolesárová" userId="S::zuzana.kolesarova@zsmosbb.sk::ae6b5cf5-069a-4c0b-9edc-83d1f8276183" providerId="AD" clId="Web-{66D60EE7-78FE-4C11-9C4A-5DDE5E828334}" dt="2023-06-20T11:00:20.876" v="421" actId="1076"/>
          <ac:picMkLst>
            <pc:docMk/>
            <pc:sldMk cId="2007737221" sldId="261"/>
            <ac:picMk id="10" creationId="{A9F1A033-495E-EA3C-F944-C9A15857ADBF}"/>
          </ac:picMkLst>
        </pc:picChg>
      </pc:sldChg>
      <pc:sldChg chg="addSp delSp modSp new">
        <pc:chgData name="Zuzana Kolesárová" userId="S::zuzana.kolesarova@zsmosbb.sk::ae6b5cf5-069a-4c0b-9edc-83d1f8276183" providerId="AD" clId="Web-{66D60EE7-78FE-4C11-9C4A-5DDE5E828334}" dt="2023-06-20T11:01:30.081" v="433" actId="1076"/>
        <pc:sldMkLst>
          <pc:docMk/>
          <pc:sldMk cId="1816223542" sldId="262"/>
        </pc:sldMkLst>
        <pc:spChg chg="del">
          <ac:chgData name="Zuzana Kolesárová" userId="S::zuzana.kolesarova@zsmosbb.sk::ae6b5cf5-069a-4c0b-9edc-83d1f8276183" providerId="AD" clId="Web-{66D60EE7-78FE-4C11-9C4A-5DDE5E828334}" dt="2023-06-20T11:01:02.596" v="425"/>
          <ac:spMkLst>
            <pc:docMk/>
            <pc:sldMk cId="1816223542" sldId="262"/>
            <ac:spMk id="2" creationId="{599FAD6C-C337-32BB-8C3A-FDB47FB24569}"/>
          </ac:spMkLst>
        </pc:spChg>
        <pc:spChg chg="del">
          <ac:chgData name="Zuzana Kolesárová" userId="S::zuzana.kolesarova@zsmosbb.sk::ae6b5cf5-069a-4c0b-9edc-83d1f8276183" providerId="AD" clId="Web-{66D60EE7-78FE-4C11-9C4A-5DDE5E828334}" dt="2023-06-20T11:01:07.846" v="426"/>
          <ac:spMkLst>
            <pc:docMk/>
            <pc:sldMk cId="1816223542" sldId="262"/>
            <ac:spMk id="3" creationId="{17AD3836-2A6E-1B7A-3A9B-FD1246B8C616}"/>
          </ac:spMkLst>
        </pc:spChg>
        <pc:spChg chg="del">
          <ac:chgData name="Zuzana Kolesárová" userId="S::zuzana.kolesarova@zsmosbb.sk::ae6b5cf5-069a-4c0b-9edc-83d1f8276183" providerId="AD" clId="Web-{66D60EE7-78FE-4C11-9C4A-5DDE5E828334}" dt="2023-06-20T11:00:51.439" v="424"/>
          <ac:spMkLst>
            <pc:docMk/>
            <pc:sldMk cId="1816223542" sldId="262"/>
            <ac:spMk id="4" creationId="{91E188AD-DDF8-B018-A471-1367DE64D18C}"/>
          </ac:spMkLst>
        </pc:spChg>
        <pc:spChg chg="del">
          <ac:chgData name="Zuzana Kolesárová" userId="S::zuzana.kolesarova@zsmosbb.sk::ae6b5cf5-069a-4c0b-9edc-83d1f8276183" providerId="AD" clId="Web-{66D60EE7-78FE-4C11-9C4A-5DDE5E828334}" dt="2023-06-20T11:01:09.159" v="427"/>
          <ac:spMkLst>
            <pc:docMk/>
            <pc:sldMk cId="1816223542" sldId="262"/>
            <ac:spMk id="5" creationId="{B29FB80A-33E8-A725-A75C-87837215B9DA}"/>
          </ac:spMkLst>
        </pc:spChg>
        <pc:spChg chg="del mod">
          <ac:chgData name="Zuzana Kolesárová" userId="S::zuzana.kolesarova@zsmosbb.sk::ae6b5cf5-069a-4c0b-9edc-83d1f8276183" providerId="AD" clId="Web-{66D60EE7-78FE-4C11-9C4A-5DDE5E828334}" dt="2023-06-20T11:01:17.924" v="431"/>
          <ac:spMkLst>
            <pc:docMk/>
            <pc:sldMk cId="1816223542" sldId="262"/>
            <ac:spMk id="6" creationId="{0FBD7E79-28ED-190E-7116-6F2941457A92}"/>
          </ac:spMkLst>
        </pc:spChg>
        <pc:picChg chg="add mod ord">
          <ac:chgData name="Zuzana Kolesárová" userId="S::zuzana.kolesarova@zsmosbb.sk::ae6b5cf5-069a-4c0b-9edc-83d1f8276183" providerId="AD" clId="Web-{66D60EE7-78FE-4C11-9C4A-5DDE5E828334}" dt="2023-06-20T11:01:30.081" v="433" actId="1076"/>
          <ac:picMkLst>
            <pc:docMk/>
            <pc:sldMk cId="1816223542" sldId="262"/>
            <ac:picMk id="7" creationId="{EC1F0D5B-B856-6669-7BB1-861B966118EA}"/>
          </ac:picMkLst>
        </pc:picChg>
      </pc:sldChg>
      <pc:sldChg chg="addSp delSp modSp new mod setBg modClrScheme chgLayout">
        <pc:chgData name="Zuzana Kolesárová" userId="S::zuzana.kolesarova@zsmosbb.sk::ae6b5cf5-069a-4c0b-9edc-83d1f8276183" providerId="AD" clId="Web-{66D60EE7-78FE-4C11-9C4A-5DDE5E828334}" dt="2023-06-20T11:09:55.270" v="503" actId="20577"/>
        <pc:sldMkLst>
          <pc:docMk/>
          <pc:sldMk cId="2602769865" sldId="263"/>
        </pc:sldMkLst>
        <pc:spChg chg="mod ord">
          <ac:chgData name="Zuzana Kolesárová" userId="S::zuzana.kolesarova@zsmosbb.sk::ae6b5cf5-069a-4c0b-9edc-83d1f8276183" providerId="AD" clId="Web-{66D60EE7-78FE-4C11-9C4A-5DDE5E828334}" dt="2023-06-20T11:09:55.270" v="503" actId="20577"/>
          <ac:spMkLst>
            <pc:docMk/>
            <pc:sldMk cId="2602769865" sldId="263"/>
            <ac:spMk id="2" creationId="{592D0E3D-DE50-120A-E062-6F5A07003751}"/>
          </ac:spMkLst>
        </pc:spChg>
        <pc:spChg chg="del">
          <ac:chgData name="Zuzana Kolesárová" userId="S::zuzana.kolesarova@zsmosbb.sk::ae6b5cf5-069a-4c0b-9edc-83d1f8276183" providerId="AD" clId="Web-{66D60EE7-78FE-4C11-9C4A-5DDE5E828334}" dt="2023-06-20T11:01:38.206" v="435"/>
          <ac:spMkLst>
            <pc:docMk/>
            <pc:sldMk cId="2602769865" sldId="263"/>
            <ac:spMk id="3" creationId="{FA23F2FB-6E2C-5FDE-163E-869F86DD67B1}"/>
          </ac:spMkLst>
        </pc:spChg>
        <pc:spChg chg="del mod ord">
          <ac:chgData name="Zuzana Kolesárová" userId="S::zuzana.kolesarova@zsmosbb.sk::ae6b5cf5-069a-4c0b-9edc-83d1f8276183" providerId="AD" clId="Web-{66D60EE7-78FE-4C11-9C4A-5DDE5E828334}" dt="2023-06-20T11:07:28.797" v="463"/>
          <ac:spMkLst>
            <pc:docMk/>
            <pc:sldMk cId="2602769865" sldId="263"/>
            <ac:spMk id="4" creationId="{8E6157FC-206D-5E9F-E0C3-480533733DEA}"/>
          </ac:spMkLst>
        </pc:spChg>
        <pc:spChg chg="del">
          <ac:chgData name="Zuzana Kolesárová" userId="S::zuzana.kolesarova@zsmosbb.sk::ae6b5cf5-069a-4c0b-9edc-83d1f8276183" providerId="AD" clId="Web-{66D60EE7-78FE-4C11-9C4A-5DDE5E828334}" dt="2023-06-20T11:01:38.206" v="435"/>
          <ac:spMkLst>
            <pc:docMk/>
            <pc:sldMk cId="2602769865" sldId="263"/>
            <ac:spMk id="5" creationId="{E86BF5D6-9C68-3FA5-1194-CBE35415E91B}"/>
          </ac:spMkLst>
        </pc:spChg>
        <pc:spChg chg="del">
          <ac:chgData name="Zuzana Kolesárová" userId="S::zuzana.kolesarova@zsmosbb.sk::ae6b5cf5-069a-4c0b-9edc-83d1f8276183" providerId="AD" clId="Web-{66D60EE7-78FE-4C11-9C4A-5DDE5E828334}" dt="2023-06-20T11:01:38.206" v="435"/>
          <ac:spMkLst>
            <pc:docMk/>
            <pc:sldMk cId="2602769865" sldId="263"/>
            <ac:spMk id="6" creationId="{9E182644-9E46-8D6F-0DC5-D55D489CC98D}"/>
          </ac:spMkLst>
        </pc:spChg>
        <pc:spChg chg="add del">
          <ac:chgData name="Zuzana Kolesárová" userId="S::zuzana.kolesarova@zsmosbb.sk::ae6b5cf5-069a-4c0b-9edc-83d1f8276183" providerId="AD" clId="Web-{66D60EE7-78FE-4C11-9C4A-5DDE5E828334}" dt="2023-06-20T11:08:42.862" v="471"/>
          <ac:spMkLst>
            <pc:docMk/>
            <pc:sldMk cId="2602769865" sldId="263"/>
            <ac:spMk id="12" creationId="{46A9A262-A3E8-DCC8-37E6-01F82E984691}"/>
          </ac:spMkLst>
        </pc:spChg>
        <pc:spChg chg="add">
          <ac:chgData name="Zuzana Kolesárová" userId="S::zuzana.kolesarova@zsmosbb.sk::ae6b5cf5-069a-4c0b-9edc-83d1f8276183" providerId="AD" clId="Web-{66D60EE7-78FE-4C11-9C4A-5DDE5E828334}" dt="2023-06-20T11:08:39.330" v="470"/>
          <ac:spMkLst>
            <pc:docMk/>
            <pc:sldMk cId="2602769865" sldId="263"/>
            <ac:spMk id="15" creationId="{38468727-63BE-4191-B4A6-C30C82C0E986}"/>
          </ac:spMkLst>
        </pc:spChg>
        <pc:spChg chg="add">
          <ac:chgData name="Zuzana Kolesárová" userId="S::zuzana.kolesarova@zsmosbb.sk::ae6b5cf5-069a-4c0b-9edc-83d1f8276183" providerId="AD" clId="Web-{66D60EE7-78FE-4C11-9C4A-5DDE5E828334}" dt="2023-06-20T11:08:39.330" v="470"/>
          <ac:spMkLst>
            <pc:docMk/>
            <pc:sldMk cId="2602769865" sldId="263"/>
            <ac:spMk id="17" creationId="{9D355BB6-1BB8-4828-B246-CFB31742D7B8}"/>
          </ac:spMkLst>
        </pc:spChg>
        <pc:spChg chg="add">
          <ac:chgData name="Zuzana Kolesárová" userId="S::zuzana.kolesarova@zsmosbb.sk::ae6b5cf5-069a-4c0b-9edc-83d1f8276183" providerId="AD" clId="Web-{66D60EE7-78FE-4C11-9C4A-5DDE5E828334}" dt="2023-06-20T11:08:39.330" v="470"/>
          <ac:spMkLst>
            <pc:docMk/>
            <pc:sldMk cId="2602769865" sldId="263"/>
            <ac:spMk id="19" creationId="{CA52A9B9-B2B3-46F0-9D53-0EFF9905BF8F}"/>
          </ac:spMkLst>
        </pc:spChg>
        <pc:picChg chg="add mod ord">
          <ac:chgData name="Zuzana Kolesárová" userId="S::zuzana.kolesarova@zsmosbb.sk::ae6b5cf5-069a-4c0b-9edc-83d1f8276183" providerId="AD" clId="Web-{66D60EE7-78FE-4C11-9C4A-5DDE5E828334}" dt="2023-06-20T11:08:39.330" v="470"/>
          <ac:picMkLst>
            <pc:docMk/>
            <pc:sldMk cId="2602769865" sldId="263"/>
            <ac:picMk id="7" creationId="{75FA3F6C-7970-76DA-EED1-E42803A17F21}"/>
          </ac:picMkLst>
        </pc:picChg>
        <pc:picChg chg="add mod">
          <ac:chgData name="Zuzana Kolesárová" userId="S::zuzana.kolesarova@zsmosbb.sk::ae6b5cf5-069a-4c0b-9edc-83d1f8276183" providerId="AD" clId="Web-{66D60EE7-78FE-4C11-9C4A-5DDE5E828334}" dt="2023-06-20T11:08:39.330" v="470"/>
          <ac:picMkLst>
            <pc:docMk/>
            <pc:sldMk cId="2602769865" sldId="263"/>
            <ac:picMk id="8" creationId="{D6648D60-A2C8-8C6B-ECEC-B96962D34C69}"/>
          </ac:picMkLst>
        </pc:picChg>
      </pc:sldChg>
      <pc:sldChg chg="addSp delSp modSp new mod setBg">
        <pc:chgData name="Zuzana Kolesárová" userId="S::zuzana.kolesarova@zsmosbb.sk::ae6b5cf5-069a-4c0b-9edc-83d1f8276183" providerId="AD" clId="Web-{66D60EE7-78FE-4C11-9C4A-5DDE5E828334}" dt="2023-06-20T11:13:49.841" v="578"/>
        <pc:sldMkLst>
          <pc:docMk/>
          <pc:sldMk cId="1365052853" sldId="264"/>
        </pc:sldMkLst>
        <pc:spChg chg="mod">
          <ac:chgData name="Zuzana Kolesárová" userId="S::zuzana.kolesarova@zsmosbb.sk::ae6b5cf5-069a-4c0b-9edc-83d1f8276183" providerId="AD" clId="Web-{66D60EE7-78FE-4C11-9C4A-5DDE5E828334}" dt="2023-06-20T11:13:49.841" v="578"/>
          <ac:spMkLst>
            <pc:docMk/>
            <pc:sldMk cId="1365052853" sldId="264"/>
            <ac:spMk id="2" creationId="{86268155-32C1-680B-CCB3-D4B6E8B33CC3}"/>
          </ac:spMkLst>
        </pc:spChg>
        <pc:spChg chg="del">
          <ac:chgData name="Zuzana Kolesárová" userId="S::zuzana.kolesarova@zsmosbb.sk::ae6b5cf5-069a-4c0b-9edc-83d1f8276183" providerId="AD" clId="Web-{66D60EE7-78FE-4C11-9C4A-5DDE5E828334}" dt="2023-06-20T11:12:10.712" v="565"/>
          <ac:spMkLst>
            <pc:docMk/>
            <pc:sldMk cId="1365052853" sldId="264"/>
            <ac:spMk id="3" creationId="{47912D5E-1ED1-698E-1D5A-C471FA17D441}"/>
          </ac:spMkLst>
        </pc:spChg>
        <pc:spChg chg="add del mod">
          <ac:chgData name="Zuzana Kolesárová" userId="S::zuzana.kolesarova@zsmosbb.sk::ae6b5cf5-069a-4c0b-9edc-83d1f8276183" providerId="AD" clId="Web-{66D60EE7-78FE-4C11-9C4A-5DDE5E828334}" dt="2023-06-20T11:13:33.434" v="577"/>
          <ac:spMkLst>
            <pc:docMk/>
            <pc:sldMk cId="1365052853" sldId="264"/>
            <ac:spMk id="9" creationId="{FC1BEFA8-E279-CC99-27AA-46BC1CD539D7}"/>
          </ac:spMkLst>
        </pc:spChg>
        <pc:spChg chg="add del">
          <ac:chgData name="Zuzana Kolesárová" userId="S::zuzana.kolesarova@zsmosbb.sk::ae6b5cf5-069a-4c0b-9edc-83d1f8276183" providerId="AD" clId="Web-{66D60EE7-78FE-4C11-9C4A-5DDE5E828334}" dt="2023-06-20T11:13:49.841" v="578"/>
          <ac:spMkLst>
            <pc:docMk/>
            <pc:sldMk cId="1365052853" sldId="264"/>
            <ac:spMk id="14" creationId="{614141FC-8189-47F8-821A-FC9A4E91E039}"/>
          </ac:spMkLst>
        </pc:spChg>
        <pc:spChg chg="add del">
          <ac:chgData name="Zuzana Kolesárová" userId="S::zuzana.kolesarova@zsmosbb.sk::ae6b5cf5-069a-4c0b-9edc-83d1f8276183" providerId="AD" clId="Web-{66D60EE7-78FE-4C11-9C4A-5DDE5E828334}" dt="2023-06-20T11:13:49.841" v="578"/>
          <ac:spMkLst>
            <pc:docMk/>
            <pc:sldMk cId="1365052853" sldId="264"/>
            <ac:spMk id="16" creationId="{C062E60F-5CD4-4268-8359-8076634680E5}"/>
          </ac:spMkLst>
        </pc:spChg>
        <pc:spChg chg="add del">
          <ac:chgData name="Zuzana Kolesárová" userId="S::zuzana.kolesarova@zsmosbb.sk::ae6b5cf5-069a-4c0b-9edc-83d1f8276183" providerId="AD" clId="Web-{66D60EE7-78FE-4C11-9C4A-5DDE5E828334}" dt="2023-06-20T11:13:49.841" v="578"/>
          <ac:spMkLst>
            <pc:docMk/>
            <pc:sldMk cId="1365052853" sldId="264"/>
            <ac:spMk id="18" creationId="{BB341EC3-1810-4D33-BA3F-E2D0AA0ECFB6}"/>
          </ac:spMkLst>
        </pc:spChg>
        <pc:spChg chg="add del">
          <ac:chgData name="Zuzana Kolesárová" userId="S::zuzana.kolesarova@zsmosbb.sk::ae6b5cf5-069a-4c0b-9edc-83d1f8276183" providerId="AD" clId="Web-{66D60EE7-78FE-4C11-9C4A-5DDE5E828334}" dt="2023-06-20T11:13:49.841" v="578"/>
          <ac:spMkLst>
            <pc:docMk/>
            <pc:sldMk cId="1365052853" sldId="264"/>
            <ac:spMk id="20" creationId="{10127CDE-2B99-47A8-BB3C-7D17519105E0}"/>
          </ac:spMkLst>
        </pc:spChg>
        <pc:spChg chg="add">
          <ac:chgData name="Zuzana Kolesárová" userId="S::zuzana.kolesarova@zsmosbb.sk::ae6b5cf5-069a-4c0b-9edc-83d1f8276183" providerId="AD" clId="Web-{66D60EE7-78FE-4C11-9C4A-5DDE5E828334}" dt="2023-06-20T11:13:49.841" v="578"/>
          <ac:spMkLst>
            <pc:docMk/>
            <pc:sldMk cId="1365052853" sldId="264"/>
            <ac:spMk id="25" creationId="{8C886788-700E-4D20-9F80-E0E96837A203}"/>
          </ac:spMkLst>
        </pc:spChg>
        <pc:spChg chg="add">
          <ac:chgData name="Zuzana Kolesárová" userId="S::zuzana.kolesarova@zsmosbb.sk::ae6b5cf5-069a-4c0b-9edc-83d1f8276183" providerId="AD" clId="Web-{66D60EE7-78FE-4C11-9C4A-5DDE5E828334}" dt="2023-06-20T11:13:49.841" v="578"/>
          <ac:spMkLst>
            <pc:docMk/>
            <pc:sldMk cId="1365052853" sldId="264"/>
            <ac:spMk id="27" creationId="{1850674C-4E08-4C62-A3E2-6337FE4F7D86}"/>
          </ac:spMkLst>
        </pc:spChg>
        <pc:spChg chg="add">
          <ac:chgData name="Zuzana Kolesárová" userId="S::zuzana.kolesarova@zsmosbb.sk::ae6b5cf5-069a-4c0b-9edc-83d1f8276183" providerId="AD" clId="Web-{66D60EE7-78FE-4C11-9C4A-5DDE5E828334}" dt="2023-06-20T11:13:49.841" v="578"/>
          <ac:spMkLst>
            <pc:docMk/>
            <pc:sldMk cId="1365052853" sldId="264"/>
            <ac:spMk id="29" creationId="{BCE4FF05-2B0C-4C97-A9B4-E163085A90E1}"/>
          </ac:spMkLst>
        </pc:spChg>
        <pc:spChg chg="add">
          <ac:chgData name="Zuzana Kolesárová" userId="S::zuzana.kolesarova@zsmosbb.sk::ae6b5cf5-069a-4c0b-9edc-83d1f8276183" providerId="AD" clId="Web-{66D60EE7-78FE-4C11-9C4A-5DDE5E828334}" dt="2023-06-20T11:13:49.841" v="578"/>
          <ac:spMkLst>
            <pc:docMk/>
            <pc:sldMk cId="1365052853" sldId="264"/>
            <ac:spMk id="31" creationId="{529C2A7A-A6B6-4A56-B11C-8E967D88A60D}"/>
          </ac:spMkLst>
        </pc:spChg>
        <pc:spChg chg="add">
          <ac:chgData name="Zuzana Kolesárová" userId="S::zuzana.kolesarova@zsmosbb.sk::ae6b5cf5-069a-4c0b-9edc-83d1f8276183" providerId="AD" clId="Web-{66D60EE7-78FE-4C11-9C4A-5DDE5E828334}" dt="2023-06-20T11:13:49.841" v="578"/>
          <ac:spMkLst>
            <pc:docMk/>
            <pc:sldMk cId="1365052853" sldId="264"/>
            <ac:spMk id="33" creationId="{FDBD7205-E536-4134-8768-AC3E1A3C5E59}"/>
          </ac:spMkLst>
        </pc:spChg>
        <pc:picChg chg="add del mod ord">
          <ac:chgData name="Zuzana Kolesárová" userId="S::zuzana.kolesarova@zsmosbb.sk::ae6b5cf5-069a-4c0b-9edc-83d1f8276183" providerId="AD" clId="Web-{66D60EE7-78FE-4C11-9C4A-5DDE5E828334}" dt="2023-06-20T11:13:16.871" v="575"/>
          <ac:picMkLst>
            <pc:docMk/>
            <pc:sldMk cId="1365052853" sldId="264"/>
            <ac:picMk id="4" creationId="{474F6353-C38A-6AB4-6852-2437D2EAD548}"/>
          </ac:picMkLst>
        </pc:picChg>
        <pc:picChg chg="add mod ord">
          <ac:chgData name="Zuzana Kolesárová" userId="S::zuzana.kolesarova@zsmosbb.sk::ae6b5cf5-069a-4c0b-9edc-83d1f8276183" providerId="AD" clId="Web-{66D60EE7-78FE-4C11-9C4A-5DDE5E828334}" dt="2023-06-20T11:13:49.841" v="578"/>
          <ac:picMkLst>
            <pc:docMk/>
            <pc:sldMk cId="1365052853" sldId="264"/>
            <ac:picMk id="5" creationId="{CE3AC561-0405-977E-314A-8AE2D7F1839E}"/>
          </ac:picMkLst>
        </pc:picChg>
        <pc:picChg chg="add mod ord">
          <ac:chgData name="Zuzana Kolesárová" userId="S::zuzana.kolesarova@zsmosbb.sk::ae6b5cf5-069a-4c0b-9edc-83d1f8276183" providerId="AD" clId="Web-{66D60EE7-78FE-4C11-9C4A-5DDE5E828334}" dt="2023-06-20T11:13:49.841" v="578"/>
          <ac:picMkLst>
            <pc:docMk/>
            <pc:sldMk cId="1365052853" sldId="264"/>
            <ac:picMk id="6" creationId="{1E2A7F27-B183-9AEE-D436-6DCB43F9F7CE}"/>
          </ac:picMkLst>
        </pc:picChg>
        <pc:picChg chg="add mod ord">
          <ac:chgData name="Zuzana Kolesárová" userId="S::zuzana.kolesarova@zsmosbb.sk::ae6b5cf5-069a-4c0b-9edc-83d1f8276183" providerId="AD" clId="Web-{66D60EE7-78FE-4C11-9C4A-5DDE5E828334}" dt="2023-06-20T11:13:49.841" v="578"/>
          <ac:picMkLst>
            <pc:docMk/>
            <pc:sldMk cId="1365052853" sldId="264"/>
            <ac:picMk id="7" creationId="{B97938FB-3D3F-8AA5-8010-9890C5061962}"/>
          </ac:picMkLst>
        </pc:picChg>
      </pc:sldChg>
      <pc:sldChg chg="addSp delSp modSp new mod setBg">
        <pc:chgData name="Zuzana Kolesárová" userId="S::zuzana.kolesarova@zsmosbb.sk::ae6b5cf5-069a-4c0b-9edc-83d1f8276183" providerId="AD" clId="Web-{66D60EE7-78FE-4C11-9C4A-5DDE5E828334}" dt="2023-06-20T11:14:47.937" v="583"/>
        <pc:sldMkLst>
          <pc:docMk/>
          <pc:sldMk cId="991024534" sldId="265"/>
        </pc:sldMkLst>
        <pc:spChg chg="del">
          <ac:chgData name="Zuzana Kolesárová" userId="S::zuzana.kolesarova@zsmosbb.sk::ae6b5cf5-069a-4c0b-9edc-83d1f8276183" providerId="AD" clId="Web-{66D60EE7-78FE-4C11-9C4A-5DDE5E828334}" dt="2023-06-20T11:14:44.780" v="582"/>
          <ac:spMkLst>
            <pc:docMk/>
            <pc:sldMk cId="991024534" sldId="265"/>
            <ac:spMk id="2" creationId="{FE704547-BFF3-88A0-D02F-42DD04B0A03A}"/>
          </ac:spMkLst>
        </pc:spChg>
        <pc:spChg chg="del">
          <ac:chgData name="Zuzana Kolesárová" userId="S::zuzana.kolesarova@zsmosbb.sk::ae6b5cf5-069a-4c0b-9edc-83d1f8276183" providerId="AD" clId="Web-{66D60EE7-78FE-4C11-9C4A-5DDE5E828334}" dt="2023-06-20T11:14:36.327" v="580"/>
          <ac:spMkLst>
            <pc:docMk/>
            <pc:sldMk cId="991024534" sldId="265"/>
            <ac:spMk id="3" creationId="{2DC9ED60-59D8-5543-167F-9A33AA3C6FD5}"/>
          </ac:spMkLst>
        </pc:spChg>
        <pc:spChg chg="del">
          <ac:chgData name="Zuzana Kolesárová" userId="S::zuzana.kolesarova@zsmosbb.sk::ae6b5cf5-069a-4c0b-9edc-83d1f8276183" providerId="AD" clId="Web-{66D60EE7-78FE-4C11-9C4A-5DDE5E828334}" dt="2023-06-20T11:14:37.749" v="581"/>
          <ac:spMkLst>
            <pc:docMk/>
            <pc:sldMk cId="991024534" sldId="265"/>
            <ac:spMk id="4" creationId="{5C842BC1-BA56-BCAC-8933-40131F4A0381}"/>
          </ac:spMkLst>
        </pc:spChg>
        <pc:picChg chg="add mod ord">
          <ac:chgData name="Zuzana Kolesárová" userId="S::zuzana.kolesarova@zsmosbb.sk::ae6b5cf5-069a-4c0b-9edc-83d1f8276183" providerId="AD" clId="Web-{66D60EE7-78FE-4C11-9C4A-5DDE5E828334}" dt="2023-06-20T11:14:47.937" v="583"/>
          <ac:picMkLst>
            <pc:docMk/>
            <pc:sldMk cId="991024534" sldId="265"/>
            <ac:picMk id="5" creationId="{45EB6FAE-6B37-74D1-B2AC-4E547AF86A06}"/>
          </ac:picMkLst>
        </pc:picChg>
        <pc:picChg chg="add mod ord">
          <ac:chgData name="Zuzana Kolesárová" userId="S::zuzana.kolesarova@zsmosbb.sk::ae6b5cf5-069a-4c0b-9edc-83d1f8276183" providerId="AD" clId="Web-{66D60EE7-78FE-4C11-9C4A-5DDE5E828334}" dt="2023-06-20T11:14:47.937" v="583"/>
          <ac:picMkLst>
            <pc:docMk/>
            <pc:sldMk cId="991024534" sldId="265"/>
            <ac:picMk id="6" creationId="{7249C34A-AA50-6417-15E9-320A162CB83D}"/>
          </ac:picMkLst>
        </pc:picChg>
      </pc:sldChg>
      <pc:sldChg chg="addSp delSp modSp new mod setBg modClrScheme chgLayout">
        <pc:chgData name="Zuzana Kolesárová" userId="S::zuzana.kolesarova@zsmosbb.sk::ae6b5cf5-069a-4c0b-9edc-83d1f8276183" providerId="AD" clId="Web-{66D60EE7-78FE-4C11-9C4A-5DDE5E828334}" dt="2023-06-20T11:17:31.599" v="594"/>
        <pc:sldMkLst>
          <pc:docMk/>
          <pc:sldMk cId="184745951" sldId="266"/>
        </pc:sldMkLst>
        <pc:spChg chg="del">
          <ac:chgData name="Zuzana Kolesárová" userId="S::zuzana.kolesarova@zsmosbb.sk::ae6b5cf5-069a-4c0b-9edc-83d1f8276183" providerId="AD" clId="Web-{66D60EE7-78FE-4C11-9C4A-5DDE5E828334}" dt="2023-06-20T11:14:59.781" v="585"/>
          <ac:spMkLst>
            <pc:docMk/>
            <pc:sldMk cId="184745951" sldId="266"/>
            <ac:spMk id="2" creationId="{19401A94-F8F9-B84B-283C-83EDC8587205}"/>
          </ac:spMkLst>
        </pc:spChg>
        <pc:spChg chg="del">
          <ac:chgData name="Zuzana Kolesárová" userId="S::zuzana.kolesarova@zsmosbb.sk::ae6b5cf5-069a-4c0b-9edc-83d1f8276183" providerId="AD" clId="Web-{66D60EE7-78FE-4C11-9C4A-5DDE5E828334}" dt="2023-06-20T11:14:59.781" v="585"/>
          <ac:spMkLst>
            <pc:docMk/>
            <pc:sldMk cId="184745951" sldId="266"/>
            <ac:spMk id="3" creationId="{1A1B06E7-4FDF-C9F3-AB9E-86B723987755}"/>
          </ac:spMkLst>
        </pc:spChg>
        <pc:spChg chg="add del">
          <ac:chgData name="Zuzana Kolesárová" userId="S::zuzana.kolesarova@zsmosbb.sk::ae6b5cf5-069a-4c0b-9edc-83d1f8276183" providerId="AD" clId="Web-{66D60EE7-78FE-4C11-9C4A-5DDE5E828334}" dt="2023-06-20T11:17:31.599" v="594"/>
          <ac:spMkLst>
            <pc:docMk/>
            <pc:sldMk cId="184745951" sldId="266"/>
            <ac:spMk id="9" creationId="{DA2E7C1E-2B5A-4BBA-AE51-1CD8C19309D7}"/>
          </ac:spMkLst>
        </pc:spChg>
        <pc:spChg chg="add del">
          <ac:chgData name="Zuzana Kolesárová" userId="S::zuzana.kolesarova@zsmosbb.sk::ae6b5cf5-069a-4c0b-9edc-83d1f8276183" providerId="AD" clId="Web-{66D60EE7-78FE-4C11-9C4A-5DDE5E828334}" dt="2023-06-20T11:17:31.599" v="594"/>
          <ac:spMkLst>
            <pc:docMk/>
            <pc:sldMk cId="184745951" sldId="266"/>
            <ac:spMk id="11" creationId="{43DF76B1-5174-4FAF-9D19-FFEE98426836}"/>
          </ac:spMkLst>
        </pc:spChg>
        <pc:picChg chg="add del mod">
          <ac:chgData name="Zuzana Kolesárová" userId="S::zuzana.kolesarova@zsmosbb.sk::ae6b5cf5-069a-4c0b-9edc-83d1f8276183" providerId="AD" clId="Web-{66D60EE7-78FE-4C11-9C4A-5DDE5E828334}" dt="2023-06-20T11:17:25.645" v="593"/>
          <ac:picMkLst>
            <pc:docMk/>
            <pc:sldMk cId="184745951" sldId="266"/>
            <ac:picMk id="4" creationId="{2BB0F261-87DA-1696-901F-76EF3A95ADB7}"/>
          </ac:picMkLst>
        </pc:picChg>
        <pc:picChg chg="add mod">
          <ac:chgData name="Zuzana Kolesárová" userId="S::zuzana.kolesarova@zsmosbb.sk::ae6b5cf5-069a-4c0b-9edc-83d1f8276183" providerId="AD" clId="Web-{66D60EE7-78FE-4C11-9C4A-5DDE5E828334}" dt="2023-06-20T11:17:31.599" v="594"/>
          <ac:picMkLst>
            <pc:docMk/>
            <pc:sldMk cId="184745951" sldId="266"/>
            <ac:picMk id="5" creationId="{E4621B0C-85F4-7FFE-CE40-BC26246D1CD6}"/>
          </ac:picMkLst>
        </pc:picChg>
        <pc:cxnChg chg="add">
          <ac:chgData name="Zuzana Kolesárová" userId="S::zuzana.kolesarova@zsmosbb.sk::ae6b5cf5-069a-4c0b-9edc-83d1f8276183" providerId="AD" clId="Web-{66D60EE7-78FE-4C11-9C4A-5DDE5E828334}" dt="2023-06-20T11:17:31.599" v="594"/>
          <ac:cxnSpMkLst>
            <pc:docMk/>
            <pc:sldMk cId="184745951" sldId="266"/>
            <ac:cxnSpMk id="16" creationId="{22F6364A-B358-4BEE-B158-0734D2C938D4}"/>
          </ac:cxnSpMkLst>
        </pc:cxnChg>
      </pc:sldChg>
    </pc:docChg>
  </pc:docChgLst>
  <pc:docChgLst>
    <pc:chgData clId="Web-{66D60EE7-78FE-4C11-9C4A-5DDE5E828334}"/>
    <pc:docChg chg="modSld">
      <pc:chgData name="" userId="" providerId="" clId="Web-{66D60EE7-78FE-4C11-9C4A-5DDE5E828334}" dt="2023-06-20T10:42:19.557" v="0" actId="20577"/>
      <pc:docMkLst>
        <pc:docMk/>
      </pc:docMkLst>
      <pc:sldChg chg="modSp">
        <pc:chgData name="" userId="" providerId="" clId="Web-{66D60EE7-78FE-4C11-9C4A-5DDE5E828334}" dt="2023-06-20T10:42:19.557" v="0" actId="20577"/>
        <pc:sldMkLst>
          <pc:docMk/>
          <pc:sldMk cId="3676557245" sldId="256"/>
        </pc:sldMkLst>
        <pc:spChg chg="mod">
          <ac:chgData name="" userId="" providerId="" clId="Web-{66D60EE7-78FE-4C11-9C4A-5DDE5E828334}" dt="2023-06-20T10:42:19.557" v="0" actId="20577"/>
          <ac:spMkLst>
            <pc:docMk/>
            <pc:sldMk cId="3676557245" sldId="256"/>
            <ac:spMk id="2" creationId="{00000000-0000-0000-0000-000000000000}"/>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á snímka">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sk-SK"/>
              <a:t>Upravte štýly predlohy textu</a:t>
            </a:r>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k-SK"/>
              <a:t>Upravte štýl predlohy podnadpisov</a:t>
            </a:r>
          </a:p>
        </p:txBody>
      </p:sp>
      <p:sp>
        <p:nvSpPr>
          <p:cNvPr id="4" name="Zástupný symbol dátumu 3"/>
          <p:cNvSpPr>
            <a:spLocks noGrp="1"/>
          </p:cNvSpPr>
          <p:nvPr>
            <p:ph type="dt" sz="half" idx="10"/>
          </p:nvPr>
        </p:nvSpPr>
        <p:spPr/>
        <p:txBody>
          <a:bodyPr/>
          <a:lstStyle/>
          <a:p>
            <a:fld id="{AD8E55F0-49D3-47F0-9F7C-B48EBAF4ED8F}" type="datetimeFigureOut">
              <a:rPr lang="sk-SK" smtClean="0"/>
              <a:t>20. 6. 2023</a:t>
            </a:fld>
            <a:endParaRPr lang="sk-SK"/>
          </a:p>
        </p:txBody>
      </p:sp>
      <p:sp>
        <p:nvSpPr>
          <p:cNvPr id="5" name="Zástupný symbol päty 4"/>
          <p:cNvSpPr>
            <a:spLocks noGrp="1"/>
          </p:cNvSpPr>
          <p:nvPr>
            <p:ph type="ftr" sz="quarter" idx="11"/>
          </p:nvPr>
        </p:nvSpPr>
        <p:spPr/>
        <p:txBody>
          <a:bodyPr/>
          <a:lstStyle/>
          <a:p>
            <a:endParaRPr lang="sk-SK"/>
          </a:p>
        </p:txBody>
      </p:sp>
      <p:sp>
        <p:nvSpPr>
          <p:cNvPr id="6" name="Zástupný symbol čísla snímky 5"/>
          <p:cNvSpPr>
            <a:spLocks noGrp="1"/>
          </p:cNvSpPr>
          <p:nvPr>
            <p:ph type="sldNum" sz="quarter" idx="12"/>
          </p:nvPr>
        </p:nvSpPr>
        <p:spPr/>
        <p:txBody>
          <a:bodyPr/>
          <a:lstStyle/>
          <a:p>
            <a:fld id="{2AD1342B-065B-40C6-A6BB-D997923519A3}" type="slidenum">
              <a:rPr lang="sk-SK" smtClean="0"/>
              <a:t>‹#›</a:t>
            </a:fld>
            <a:endParaRPr lang="sk-SK"/>
          </a:p>
        </p:txBody>
      </p:sp>
    </p:spTree>
    <p:extLst>
      <p:ext uri="{BB962C8B-B14F-4D97-AF65-F5344CB8AC3E}">
        <p14:creationId xmlns:p14="http://schemas.microsoft.com/office/powerpoint/2010/main" val="792032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a:t>Upravte štýly predlohy textu</a:t>
            </a:r>
          </a:p>
        </p:txBody>
      </p:sp>
      <p:sp>
        <p:nvSpPr>
          <p:cNvPr id="3" name="Zástupný symbol zvislého textu 2"/>
          <p:cNvSpPr>
            <a:spLocks noGrp="1"/>
          </p:cNvSpPr>
          <p:nvPr>
            <p:ph type="body" orient="vert" idx="1"/>
          </p:nvPr>
        </p:nvSpPr>
        <p:spPr/>
        <p:txBody>
          <a:bodyPr vert="eaVert"/>
          <a:lstStyle/>
          <a:p>
            <a:pPr lvl="0"/>
            <a:r>
              <a:rPr lang="sk-SK"/>
              <a:t>Upravte štýl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symbol dátumu 3"/>
          <p:cNvSpPr>
            <a:spLocks noGrp="1"/>
          </p:cNvSpPr>
          <p:nvPr>
            <p:ph type="dt" sz="half" idx="10"/>
          </p:nvPr>
        </p:nvSpPr>
        <p:spPr/>
        <p:txBody>
          <a:bodyPr/>
          <a:lstStyle/>
          <a:p>
            <a:fld id="{AD8E55F0-49D3-47F0-9F7C-B48EBAF4ED8F}" type="datetimeFigureOut">
              <a:rPr lang="sk-SK" smtClean="0"/>
              <a:t>20. 6. 2023</a:t>
            </a:fld>
            <a:endParaRPr lang="sk-SK"/>
          </a:p>
        </p:txBody>
      </p:sp>
      <p:sp>
        <p:nvSpPr>
          <p:cNvPr id="5" name="Zástupný symbol päty 4"/>
          <p:cNvSpPr>
            <a:spLocks noGrp="1"/>
          </p:cNvSpPr>
          <p:nvPr>
            <p:ph type="ftr" sz="quarter" idx="11"/>
          </p:nvPr>
        </p:nvSpPr>
        <p:spPr/>
        <p:txBody>
          <a:bodyPr/>
          <a:lstStyle/>
          <a:p>
            <a:endParaRPr lang="sk-SK"/>
          </a:p>
        </p:txBody>
      </p:sp>
      <p:sp>
        <p:nvSpPr>
          <p:cNvPr id="6" name="Zástupný symbol čísla snímky 5"/>
          <p:cNvSpPr>
            <a:spLocks noGrp="1"/>
          </p:cNvSpPr>
          <p:nvPr>
            <p:ph type="sldNum" sz="quarter" idx="12"/>
          </p:nvPr>
        </p:nvSpPr>
        <p:spPr/>
        <p:txBody>
          <a:bodyPr/>
          <a:lstStyle/>
          <a:p>
            <a:fld id="{2AD1342B-065B-40C6-A6BB-D997923519A3}" type="slidenum">
              <a:rPr lang="sk-SK" smtClean="0"/>
              <a:t>‹#›</a:t>
            </a:fld>
            <a:endParaRPr lang="sk-SK"/>
          </a:p>
        </p:txBody>
      </p:sp>
    </p:spTree>
    <p:extLst>
      <p:ext uri="{BB962C8B-B14F-4D97-AF65-F5344CB8AC3E}">
        <p14:creationId xmlns:p14="http://schemas.microsoft.com/office/powerpoint/2010/main" val="1540289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sp>
        <p:nvSpPr>
          <p:cNvPr id="2" name="Zvislý nadpis 1"/>
          <p:cNvSpPr>
            <a:spLocks noGrp="1"/>
          </p:cNvSpPr>
          <p:nvPr>
            <p:ph type="title" orient="vert"/>
          </p:nvPr>
        </p:nvSpPr>
        <p:spPr>
          <a:xfrm>
            <a:off x="8724900" y="365125"/>
            <a:ext cx="2628900" cy="5811838"/>
          </a:xfrm>
        </p:spPr>
        <p:txBody>
          <a:bodyPr vert="eaVert"/>
          <a:lstStyle/>
          <a:p>
            <a:r>
              <a:rPr lang="sk-SK"/>
              <a:t>Upravte štýly predlohy textu</a:t>
            </a:r>
          </a:p>
        </p:txBody>
      </p:sp>
      <p:sp>
        <p:nvSpPr>
          <p:cNvPr id="3" name="Zástupný symbol zvislého textu 2"/>
          <p:cNvSpPr>
            <a:spLocks noGrp="1"/>
          </p:cNvSpPr>
          <p:nvPr>
            <p:ph type="body" orient="vert" idx="1"/>
          </p:nvPr>
        </p:nvSpPr>
        <p:spPr>
          <a:xfrm>
            <a:off x="838200" y="365125"/>
            <a:ext cx="7734300" cy="5811838"/>
          </a:xfrm>
        </p:spPr>
        <p:txBody>
          <a:bodyPr vert="eaVert"/>
          <a:lstStyle/>
          <a:p>
            <a:pPr lvl="0"/>
            <a:r>
              <a:rPr lang="sk-SK"/>
              <a:t>Upravte štýl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symbol dátumu 3"/>
          <p:cNvSpPr>
            <a:spLocks noGrp="1"/>
          </p:cNvSpPr>
          <p:nvPr>
            <p:ph type="dt" sz="half" idx="10"/>
          </p:nvPr>
        </p:nvSpPr>
        <p:spPr/>
        <p:txBody>
          <a:bodyPr/>
          <a:lstStyle/>
          <a:p>
            <a:fld id="{AD8E55F0-49D3-47F0-9F7C-B48EBAF4ED8F}" type="datetimeFigureOut">
              <a:rPr lang="sk-SK" smtClean="0"/>
              <a:t>20. 6. 2023</a:t>
            </a:fld>
            <a:endParaRPr lang="sk-SK"/>
          </a:p>
        </p:txBody>
      </p:sp>
      <p:sp>
        <p:nvSpPr>
          <p:cNvPr id="5" name="Zástupný symbol päty 4"/>
          <p:cNvSpPr>
            <a:spLocks noGrp="1"/>
          </p:cNvSpPr>
          <p:nvPr>
            <p:ph type="ftr" sz="quarter" idx="11"/>
          </p:nvPr>
        </p:nvSpPr>
        <p:spPr/>
        <p:txBody>
          <a:bodyPr/>
          <a:lstStyle/>
          <a:p>
            <a:endParaRPr lang="sk-SK"/>
          </a:p>
        </p:txBody>
      </p:sp>
      <p:sp>
        <p:nvSpPr>
          <p:cNvPr id="6" name="Zástupný symbol čísla snímky 5"/>
          <p:cNvSpPr>
            <a:spLocks noGrp="1"/>
          </p:cNvSpPr>
          <p:nvPr>
            <p:ph type="sldNum" sz="quarter" idx="12"/>
          </p:nvPr>
        </p:nvSpPr>
        <p:spPr/>
        <p:txBody>
          <a:bodyPr/>
          <a:lstStyle/>
          <a:p>
            <a:fld id="{2AD1342B-065B-40C6-A6BB-D997923519A3}" type="slidenum">
              <a:rPr lang="sk-SK" smtClean="0"/>
              <a:t>‹#›</a:t>
            </a:fld>
            <a:endParaRPr lang="sk-SK"/>
          </a:p>
        </p:txBody>
      </p:sp>
    </p:spTree>
    <p:extLst>
      <p:ext uri="{BB962C8B-B14F-4D97-AF65-F5344CB8AC3E}">
        <p14:creationId xmlns:p14="http://schemas.microsoft.com/office/powerpoint/2010/main" val="19689806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a:t>Upravte štýly predlohy textu</a:t>
            </a:r>
          </a:p>
        </p:txBody>
      </p:sp>
      <p:sp>
        <p:nvSpPr>
          <p:cNvPr id="3" name="Zástupný symbol obsahu 2"/>
          <p:cNvSpPr>
            <a:spLocks noGrp="1"/>
          </p:cNvSpPr>
          <p:nvPr>
            <p:ph idx="1"/>
          </p:nvPr>
        </p:nvSpPr>
        <p:spPr/>
        <p:txBody>
          <a:bodyPr/>
          <a:lstStyle/>
          <a:p>
            <a:pPr lvl="0"/>
            <a:r>
              <a:rPr lang="sk-SK"/>
              <a:t>Upravte štýl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symbol dátumu 3"/>
          <p:cNvSpPr>
            <a:spLocks noGrp="1"/>
          </p:cNvSpPr>
          <p:nvPr>
            <p:ph type="dt" sz="half" idx="10"/>
          </p:nvPr>
        </p:nvSpPr>
        <p:spPr/>
        <p:txBody>
          <a:bodyPr/>
          <a:lstStyle/>
          <a:p>
            <a:fld id="{AD8E55F0-49D3-47F0-9F7C-B48EBAF4ED8F}" type="datetimeFigureOut">
              <a:rPr lang="sk-SK" smtClean="0"/>
              <a:t>20. 6. 2023</a:t>
            </a:fld>
            <a:endParaRPr lang="sk-SK"/>
          </a:p>
        </p:txBody>
      </p:sp>
      <p:sp>
        <p:nvSpPr>
          <p:cNvPr id="5" name="Zástupný symbol päty 4"/>
          <p:cNvSpPr>
            <a:spLocks noGrp="1"/>
          </p:cNvSpPr>
          <p:nvPr>
            <p:ph type="ftr" sz="quarter" idx="11"/>
          </p:nvPr>
        </p:nvSpPr>
        <p:spPr/>
        <p:txBody>
          <a:bodyPr/>
          <a:lstStyle/>
          <a:p>
            <a:endParaRPr lang="sk-SK"/>
          </a:p>
        </p:txBody>
      </p:sp>
      <p:sp>
        <p:nvSpPr>
          <p:cNvPr id="6" name="Zástupný symbol čísla snímky 5"/>
          <p:cNvSpPr>
            <a:spLocks noGrp="1"/>
          </p:cNvSpPr>
          <p:nvPr>
            <p:ph type="sldNum" sz="quarter" idx="12"/>
          </p:nvPr>
        </p:nvSpPr>
        <p:spPr/>
        <p:txBody>
          <a:bodyPr/>
          <a:lstStyle/>
          <a:p>
            <a:fld id="{2AD1342B-065B-40C6-A6BB-D997923519A3}" type="slidenum">
              <a:rPr lang="sk-SK" smtClean="0"/>
              <a:t>‹#›</a:t>
            </a:fld>
            <a:endParaRPr lang="sk-SK"/>
          </a:p>
        </p:txBody>
      </p:sp>
    </p:spTree>
    <p:extLst>
      <p:ext uri="{BB962C8B-B14F-4D97-AF65-F5344CB8AC3E}">
        <p14:creationId xmlns:p14="http://schemas.microsoft.com/office/powerpoint/2010/main" val="32250253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Hlavička sekcie">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sk-SK"/>
              <a:t>Upravte štýly predlohy textu</a:t>
            </a:r>
          </a:p>
        </p:txBody>
      </p:sp>
      <p:sp>
        <p:nvSpPr>
          <p:cNvPr id="3" name="Zástupný symbol text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k-SK"/>
              <a:t>Upravte štýl predlohy textu.</a:t>
            </a:r>
          </a:p>
        </p:txBody>
      </p:sp>
      <p:sp>
        <p:nvSpPr>
          <p:cNvPr id="4" name="Zástupný symbol dátumu 3"/>
          <p:cNvSpPr>
            <a:spLocks noGrp="1"/>
          </p:cNvSpPr>
          <p:nvPr>
            <p:ph type="dt" sz="half" idx="10"/>
          </p:nvPr>
        </p:nvSpPr>
        <p:spPr/>
        <p:txBody>
          <a:bodyPr/>
          <a:lstStyle/>
          <a:p>
            <a:fld id="{AD8E55F0-49D3-47F0-9F7C-B48EBAF4ED8F}" type="datetimeFigureOut">
              <a:rPr lang="sk-SK" smtClean="0"/>
              <a:t>20. 6. 2023</a:t>
            </a:fld>
            <a:endParaRPr lang="sk-SK"/>
          </a:p>
        </p:txBody>
      </p:sp>
      <p:sp>
        <p:nvSpPr>
          <p:cNvPr id="5" name="Zástupný symbol päty 4"/>
          <p:cNvSpPr>
            <a:spLocks noGrp="1"/>
          </p:cNvSpPr>
          <p:nvPr>
            <p:ph type="ftr" sz="quarter" idx="11"/>
          </p:nvPr>
        </p:nvSpPr>
        <p:spPr/>
        <p:txBody>
          <a:bodyPr/>
          <a:lstStyle/>
          <a:p>
            <a:endParaRPr lang="sk-SK"/>
          </a:p>
        </p:txBody>
      </p:sp>
      <p:sp>
        <p:nvSpPr>
          <p:cNvPr id="6" name="Zástupný symbol čísla snímky 5"/>
          <p:cNvSpPr>
            <a:spLocks noGrp="1"/>
          </p:cNvSpPr>
          <p:nvPr>
            <p:ph type="sldNum" sz="quarter" idx="12"/>
          </p:nvPr>
        </p:nvSpPr>
        <p:spPr/>
        <p:txBody>
          <a:bodyPr/>
          <a:lstStyle/>
          <a:p>
            <a:fld id="{2AD1342B-065B-40C6-A6BB-D997923519A3}" type="slidenum">
              <a:rPr lang="sk-SK" smtClean="0"/>
              <a:t>‹#›</a:t>
            </a:fld>
            <a:endParaRPr lang="sk-SK"/>
          </a:p>
        </p:txBody>
      </p:sp>
    </p:spTree>
    <p:extLst>
      <p:ext uri="{BB962C8B-B14F-4D97-AF65-F5344CB8AC3E}">
        <p14:creationId xmlns:p14="http://schemas.microsoft.com/office/powerpoint/2010/main" val="16997070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a:t>Upravte štýly predlohy textu</a:t>
            </a:r>
          </a:p>
        </p:txBody>
      </p:sp>
      <p:sp>
        <p:nvSpPr>
          <p:cNvPr id="3" name="Zástupný symbol obsahu 2"/>
          <p:cNvSpPr>
            <a:spLocks noGrp="1"/>
          </p:cNvSpPr>
          <p:nvPr>
            <p:ph sz="half" idx="1"/>
          </p:nvPr>
        </p:nvSpPr>
        <p:spPr>
          <a:xfrm>
            <a:off x="838200" y="1825625"/>
            <a:ext cx="5181600" cy="4351338"/>
          </a:xfrm>
        </p:spPr>
        <p:txBody>
          <a:bodyPr/>
          <a:lstStyle/>
          <a:p>
            <a:pPr lvl="0"/>
            <a:r>
              <a:rPr lang="sk-SK"/>
              <a:t>Upravte štýl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symbol obsahu 3"/>
          <p:cNvSpPr>
            <a:spLocks noGrp="1"/>
          </p:cNvSpPr>
          <p:nvPr>
            <p:ph sz="half" idx="2"/>
          </p:nvPr>
        </p:nvSpPr>
        <p:spPr>
          <a:xfrm>
            <a:off x="6172200" y="1825625"/>
            <a:ext cx="5181600" cy="4351338"/>
          </a:xfrm>
        </p:spPr>
        <p:txBody>
          <a:bodyPr/>
          <a:lstStyle/>
          <a:p>
            <a:pPr lvl="0"/>
            <a:r>
              <a:rPr lang="sk-SK"/>
              <a:t>Upravte štýl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5" name="Zástupný symbol dátumu 4"/>
          <p:cNvSpPr>
            <a:spLocks noGrp="1"/>
          </p:cNvSpPr>
          <p:nvPr>
            <p:ph type="dt" sz="half" idx="10"/>
          </p:nvPr>
        </p:nvSpPr>
        <p:spPr/>
        <p:txBody>
          <a:bodyPr/>
          <a:lstStyle/>
          <a:p>
            <a:fld id="{AD8E55F0-49D3-47F0-9F7C-B48EBAF4ED8F}" type="datetimeFigureOut">
              <a:rPr lang="sk-SK" smtClean="0"/>
              <a:t>20. 6. 2023</a:t>
            </a:fld>
            <a:endParaRPr lang="sk-SK"/>
          </a:p>
        </p:txBody>
      </p:sp>
      <p:sp>
        <p:nvSpPr>
          <p:cNvPr id="6" name="Zástupný symbol päty 5"/>
          <p:cNvSpPr>
            <a:spLocks noGrp="1"/>
          </p:cNvSpPr>
          <p:nvPr>
            <p:ph type="ftr" sz="quarter" idx="11"/>
          </p:nvPr>
        </p:nvSpPr>
        <p:spPr/>
        <p:txBody>
          <a:bodyPr/>
          <a:lstStyle/>
          <a:p>
            <a:endParaRPr lang="sk-SK"/>
          </a:p>
        </p:txBody>
      </p:sp>
      <p:sp>
        <p:nvSpPr>
          <p:cNvPr id="7" name="Zástupný symbol čísla snímky 6"/>
          <p:cNvSpPr>
            <a:spLocks noGrp="1"/>
          </p:cNvSpPr>
          <p:nvPr>
            <p:ph type="sldNum" sz="quarter" idx="12"/>
          </p:nvPr>
        </p:nvSpPr>
        <p:spPr/>
        <p:txBody>
          <a:bodyPr/>
          <a:lstStyle/>
          <a:p>
            <a:fld id="{2AD1342B-065B-40C6-A6BB-D997923519A3}" type="slidenum">
              <a:rPr lang="sk-SK" smtClean="0"/>
              <a:t>‹#›</a:t>
            </a:fld>
            <a:endParaRPr lang="sk-SK"/>
          </a:p>
        </p:txBody>
      </p:sp>
    </p:spTree>
    <p:extLst>
      <p:ext uri="{BB962C8B-B14F-4D97-AF65-F5344CB8AC3E}">
        <p14:creationId xmlns:p14="http://schemas.microsoft.com/office/powerpoint/2010/main" val="7666113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sk-SK"/>
              <a:t>Upravte štýly predlohy textu</a:t>
            </a:r>
          </a:p>
        </p:txBody>
      </p:sp>
      <p:sp>
        <p:nvSpPr>
          <p:cNvPr id="3" name="Zástupný symbol text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Upravte štýl predlohy textu.</a:t>
            </a:r>
          </a:p>
        </p:txBody>
      </p:sp>
      <p:sp>
        <p:nvSpPr>
          <p:cNvPr id="4" name="Zástupný symbol obsahu 3"/>
          <p:cNvSpPr>
            <a:spLocks noGrp="1"/>
          </p:cNvSpPr>
          <p:nvPr>
            <p:ph sz="half" idx="2"/>
          </p:nvPr>
        </p:nvSpPr>
        <p:spPr>
          <a:xfrm>
            <a:off x="839788" y="2505075"/>
            <a:ext cx="5157787" cy="3684588"/>
          </a:xfrm>
        </p:spPr>
        <p:txBody>
          <a:bodyPr/>
          <a:lstStyle/>
          <a:p>
            <a:pPr lvl="0"/>
            <a:r>
              <a:rPr lang="sk-SK"/>
              <a:t>Upravte štýl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5" name="Zástupný symbol text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Upravte štýl predlohy textu.</a:t>
            </a:r>
          </a:p>
        </p:txBody>
      </p:sp>
      <p:sp>
        <p:nvSpPr>
          <p:cNvPr id="6" name="Zástupný symbol obsahu 5"/>
          <p:cNvSpPr>
            <a:spLocks noGrp="1"/>
          </p:cNvSpPr>
          <p:nvPr>
            <p:ph sz="quarter" idx="4"/>
          </p:nvPr>
        </p:nvSpPr>
        <p:spPr>
          <a:xfrm>
            <a:off x="6172200" y="2505075"/>
            <a:ext cx="5183188" cy="3684588"/>
          </a:xfrm>
        </p:spPr>
        <p:txBody>
          <a:bodyPr/>
          <a:lstStyle/>
          <a:p>
            <a:pPr lvl="0"/>
            <a:r>
              <a:rPr lang="sk-SK"/>
              <a:t>Upravte štýl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7" name="Zástupný symbol dátumu 6"/>
          <p:cNvSpPr>
            <a:spLocks noGrp="1"/>
          </p:cNvSpPr>
          <p:nvPr>
            <p:ph type="dt" sz="half" idx="10"/>
          </p:nvPr>
        </p:nvSpPr>
        <p:spPr/>
        <p:txBody>
          <a:bodyPr/>
          <a:lstStyle/>
          <a:p>
            <a:fld id="{AD8E55F0-49D3-47F0-9F7C-B48EBAF4ED8F}" type="datetimeFigureOut">
              <a:rPr lang="sk-SK" smtClean="0"/>
              <a:t>20. 6. 2023</a:t>
            </a:fld>
            <a:endParaRPr lang="sk-SK"/>
          </a:p>
        </p:txBody>
      </p:sp>
      <p:sp>
        <p:nvSpPr>
          <p:cNvPr id="8" name="Zástupný symbol päty 7"/>
          <p:cNvSpPr>
            <a:spLocks noGrp="1"/>
          </p:cNvSpPr>
          <p:nvPr>
            <p:ph type="ftr" sz="quarter" idx="11"/>
          </p:nvPr>
        </p:nvSpPr>
        <p:spPr/>
        <p:txBody>
          <a:bodyPr/>
          <a:lstStyle/>
          <a:p>
            <a:endParaRPr lang="sk-SK"/>
          </a:p>
        </p:txBody>
      </p:sp>
      <p:sp>
        <p:nvSpPr>
          <p:cNvPr id="9" name="Zástupný symbol čísla snímky 8"/>
          <p:cNvSpPr>
            <a:spLocks noGrp="1"/>
          </p:cNvSpPr>
          <p:nvPr>
            <p:ph type="sldNum" sz="quarter" idx="12"/>
          </p:nvPr>
        </p:nvSpPr>
        <p:spPr/>
        <p:txBody>
          <a:bodyPr/>
          <a:lstStyle/>
          <a:p>
            <a:fld id="{2AD1342B-065B-40C6-A6BB-D997923519A3}" type="slidenum">
              <a:rPr lang="sk-SK" smtClean="0"/>
              <a:t>‹#›</a:t>
            </a:fld>
            <a:endParaRPr lang="sk-SK"/>
          </a:p>
        </p:txBody>
      </p:sp>
    </p:spTree>
    <p:extLst>
      <p:ext uri="{BB962C8B-B14F-4D97-AF65-F5344CB8AC3E}">
        <p14:creationId xmlns:p14="http://schemas.microsoft.com/office/powerpoint/2010/main" val="23507205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a:t>Upravte štýly predlohy textu</a:t>
            </a:r>
          </a:p>
        </p:txBody>
      </p:sp>
      <p:sp>
        <p:nvSpPr>
          <p:cNvPr id="3" name="Zástupný symbol dátumu 2"/>
          <p:cNvSpPr>
            <a:spLocks noGrp="1"/>
          </p:cNvSpPr>
          <p:nvPr>
            <p:ph type="dt" sz="half" idx="10"/>
          </p:nvPr>
        </p:nvSpPr>
        <p:spPr/>
        <p:txBody>
          <a:bodyPr/>
          <a:lstStyle/>
          <a:p>
            <a:fld id="{AD8E55F0-49D3-47F0-9F7C-B48EBAF4ED8F}" type="datetimeFigureOut">
              <a:rPr lang="sk-SK" smtClean="0"/>
              <a:t>20. 6. 2023</a:t>
            </a:fld>
            <a:endParaRPr lang="sk-SK"/>
          </a:p>
        </p:txBody>
      </p:sp>
      <p:sp>
        <p:nvSpPr>
          <p:cNvPr id="4" name="Zástupný symbol päty 3"/>
          <p:cNvSpPr>
            <a:spLocks noGrp="1"/>
          </p:cNvSpPr>
          <p:nvPr>
            <p:ph type="ftr" sz="quarter" idx="11"/>
          </p:nvPr>
        </p:nvSpPr>
        <p:spPr/>
        <p:txBody>
          <a:bodyPr/>
          <a:lstStyle/>
          <a:p>
            <a:endParaRPr lang="sk-SK"/>
          </a:p>
        </p:txBody>
      </p:sp>
      <p:sp>
        <p:nvSpPr>
          <p:cNvPr id="5" name="Zástupný symbol čísla snímky 4"/>
          <p:cNvSpPr>
            <a:spLocks noGrp="1"/>
          </p:cNvSpPr>
          <p:nvPr>
            <p:ph type="sldNum" sz="quarter" idx="12"/>
          </p:nvPr>
        </p:nvSpPr>
        <p:spPr/>
        <p:txBody>
          <a:bodyPr/>
          <a:lstStyle/>
          <a:p>
            <a:fld id="{2AD1342B-065B-40C6-A6BB-D997923519A3}" type="slidenum">
              <a:rPr lang="sk-SK" smtClean="0"/>
              <a:t>‹#›</a:t>
            </a:fld>
            <a:endParaRPr lang="sk-SK"/>
          </a:p>
        </p:txBody>
      </p:sp>
    </p:spTree>
    <p:extLst>
      <p:ext uri="{BB962C8B-B14F-4D97-AF65-F5344CB8AC3E}">
        <p14:creationId xmlns:p14="http://schemas.microsoft.com/office/powerpoint/2010/main" val="21265935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
        <p:nvSpPr>
          <p:cNvPr id="2" name="Zástupný symbol dátumu 1"/>
          <p:cNvSpPr>
            <a:spLocks noGrp="1"/>
          </p:cNvSpPr>
          <p:nvPr>
            <p:ph type="dt" sz="half" idx="10"/>
          </p:nvPr>
        </p:nvSpPr>
        <p:spPr/>
        <p:txBody>
          <a:bodyPr/>
          <a:lstStyle/>
          <a:p>
            <a:fld id="{AD8E55F0-49D3-47F0-9F7C-B48EBAF4ED8F}" type="datetimeFigureOut">
              <a:rPr lang="sk-SK" smtClean="0"/>
              <a:t>20. 6. 2023</a:t>
            </a:fld>
            <a:endParaRPr lang="sk-SK"/>
          </a:p>
        </p:txBody>
      </p:sp>
      <p:sp>
        <p:nvSpPr>
          <p:cNvPr id="3" name="Zástupný symbol päty 2"/>
          <p:cNvSpPr>
            <a:spLocks noGrp="1"/>
          </p:cNvSpPr>
          <p:nvPr>
            <p:ph type="ftr" sz="quarter" idx="11"/>
          </p:nvPr>
        </p:nvSpPr>
        <p:spPr/>
        <p:txBody>
          <a:bodyPr/>
          <a:lstStyle/>
          <a:p>
            <a:endParaRPr lang="sk-SK"/>
          </a:p>
        </p:txBody>
      </p:sp>
      <p:sp>
        <p:nvSpPr>
          <p:cNvPr id="4" name="Zástupný symbol čísla snímky 3"/>
          <p:cNvSpPr>
            <a:spLocks noGrp="1"/>
          </p:cNvSpPr>
          <p:nvPr>
            <p:ph type="sldNum" sz="quarter" idx="12"/>
          </p:nvPr>
        </p:nvSpPr>
        <p:spPr/>
        <p:txBody>
          <a:bodyPr/>
          <a:lstStyle/>
          <a:p>
            <a:fld id="{2AD1342B-065B-40C6-A6BB-D997923519A3}" type="slidenum">
              <a:rPr lang="sk-SK" smtClean="0"/>
              <a:t>‹#›</a:t>
            </a:fld>
            <a:endParaRPr lang="sk-SK"/>
          </a:p>
        </p:txBody>
      </p:sp>
    </p:spTree>
    <p:extLst>
      <p:ext uri="{BB962C8B-B14F-4D97-AF65-F5344CB8AC3E}">
        <p14:creationId xmlns:p14="http://schemas.microsoft.com/office/powerpoint/2010/main" val="22029791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sk-SK"/>
              <a:t>Upravte štýly predlohy textu</a:t>
            </a:r>
          </a:p>
        </p:txBody>
      </p:sp>
      <p:sp>
        <p:nvSpPr>
          <p:cNvPr id="3" name="Zástupný symbol obsah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k-SK"/>
              <a:t>Upravte štýl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symbol tex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Upravte štýl predlohy textu.</a:t>
            </a:r>
          </a:p>
        </p:txBody>
      </p:sp>
      <p:sp>
        <p:nvSpPr>
          <p:cNvPr id="5" name="Zástupný symbol dátumu 4"/>
          <p:cNvSpPr>
            <a:spLocks noGrp="1"/>
          </p:cNvSpPr>
          <p:nvPr>
            <p:ph type="dt" sz="half" idx="10"/>
          </p:nvPr>
        </p:nvSpPr>
        <p:spPr/>
        <p:txBody>
          <a:bodyPr/>
          <a:lstStyle/>
          <a:p>
            <a:fld id="{AD8E55F0-49D3-47F0-9F7C-B48EBAF4ED8F}" type="datetimeFigureOut">
              <a:rPr lang="sk-SK" smtClean="0"/>
              <a:t>20. 6. 2023</a:t>
            </a:fld>
            <a:endParaRPr lang="sk-SK"/>
          </a:p>
        </p:txBody>
      </p:sp>
      <p:sp>
        <p:nvSpPr>
          <p:cNvPr id="6" name="Zástupný symbol päty 5"/>
          <p:cNvSpPr>
            <a:spLocks noGrp="1"/>
          </p:cNvSpPr>
          <p:nvPr>
            <p:ph type="ftr" sz="quarter" idx="11"/>
          </p:nvPr>
        </p:nvSpPr>
        <p:spPr/>
        <p:txBody>
          <a:bodyPr/>
          <a:lstStyle/>
          <a:p>
            <a:endParaRPr lang="sk-SK"/>
          </a:p>
        </p:txBody>
      </p:sp>
      <p:sp>
        <p:nvSpPr>
          <p:cNvPr id="7" name="Zástupný symbol čísla snímky 6"/>
          <p:cNvSpPr>
            <a:spLocks noGrp="1"/>
          </p:cNvSpPr>
          <p:nvPr>
            <p:ph type="sldNum" sz="quarter" idx="12"/>
          </p:nvPr>
        </p:nvSpPr>
        <p:spPr/>
        <p:txBody>
          <a:bodyPr/>
          <a:lstStyle/>
          <a:p>
            <a:fld id="{2AD1342B-065B-40C6-A6BB-D997923519A3}" type="slidenum">
              <a:rPr lang="sk-SK" smtClean="0"/>
              <a:t>‹#›</a:t>
            </a:fld>
            <a:endParaRPr lang="sk-SK"/>
          </a:p>
        </p:txBody>
      </p:sp>
    </p:spTree>
    <p:extLst>
      <p:ext uri="{BB962C8B-B14F-4D97-AF65-F5344CB8AC3E}">
        <p14:creationId xmlns:p14="http://schemas.microsoft.com/office/powerpoint/2010/main" val="9087687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sk-SK"/>
              <a:t>Upravte štýly predlohy textu</a:t>
            </a:r>
          </a:p>
        </p:txBody>
      </p:sp>
      <p:sp>
        <p:nvSpPr>
          <p:cNvPr id="3" name="Zástupný symbol obrázka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k-SK"/>
          </a:p>
        </p:txBody>
      </p:sp>
      <p:sp>
        <p:nvSpPr>
          <p:cNvPr id="4" name="Zástupný symbol tex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Upravte štýl predlohy textu.</a:t>
            </a:r>
          </a:p>
        </p:txBody>
      </p:sp>
      <p:sp>
        <p:nvSpPr>
          <p:cNvPr id="5" name="Zástupný symbol dátumu 4"/>
          <p:cNvSpPr>
            <a:spLocks noGrp="1"/>
          </p:cNvSpPr>
          <p:nvPr>
            <p:ph type="dt" sz="half" idx="10"/>
          </p:nvPr>
        </p:nvSpPr>
        <p:spPr/>
        <p:txBody>
          <a:bodyPr/>
          <a:lstStyle/>
          <a:p>
            <a:fld id="{AD8E55F0-49D3-47F0-9F7C-B48EBAF4ED8F}" type="datetimeFigureOut">
              <a:rPr lang="sk-SK" smtClean="0"/>
              <a:t>20. 6. 2023</a:t>
            </a:fld>
            <a:endParaRPr lang="sk-SK"/>
          </a:p>
        </p:txBody>
      </p:sp>
      <p:sp>
        <p:nvSpPr>
          <p:cNvPr id="6" name="Zástupný symbol päty 5"/>
          <p:cNvSpPr>
            <a:spLocks noGrp="1"/>
          </p:cNvSpPr>
          <p:nvPr>
            <p:ph type="ftr" sz="quarter" idx="11"/>
          </p:nvPr>
        </p:nvSpPr>
        <p:spPr/>
        <p:txBody>
          <a:bodyPr/>
          <a:lstStyle/>
          <a:p>
            <a:endParaRPr lang="sk-SK"/>
          </a:p>
        </p:txBody>
      </p:sp>
      <p:sp>
        <p:nvSpPr>
          <p:cNvPr id="7" name="Zástupný symbol čísla snímky 6"/>
          <p:cNvSpPr>
            <a:spLocks noGrp="1"/>
          </p:cNvSpPr>
          <p:nvPr>
            <p:ph type="sldNum" sz="quarter" idx="12"/>
          </p:nvPr>
        </p:nvSpPr>
        <p:spPr/>
        <p:txBody>
          <a:bodyPr/>
          <a:lstStyle/>
          <a:p>
            <a:fld id="{2AD1342B-065B-40C6-A6BB-D997923519A3}" type="slidenum">
              <a:rPr lang="sk-SK" smtClean="0"/>
              <a:t>‹#›</a:t>
            </a:fld>
            <a:endParaRPr lang="sk-SK"/>
          </a:p>
        </p:txBody>
      </p:sp>
    </p:spTree>
    <p:extLst>
      <p:ext uri="{BB962C8B-B14F-4D97-AF65-F5344CB8AC3E}">
        <p14:creationId xmlns:p14="http://schemas.microsoft.com/office/powerpoint/2010/main" val="24131774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nadpi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k-SK"/>
              <a:t>Upravte štýly predlohy textu</a:t>
            </a:r>
          </a:p>
        </p:txBody>
      </p:sp>
      <p:sp>
        <p:nvSpPr>
          <p:cNvPr id="3" name="Zástupný symbol text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k-SK"/>
              <a:t>Upravte štýl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symbol dátum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8E55F0-49D3-47F0-9F7C-B48EBAF4ED8F}" type="datetimeFigureOut">
              <a:rPr lang="sk-SK" smtClean="0"/>
              <a:t>20. 6. 2023</a:t>
            </a:fld>
            <a:endParaRPr lang="sk-SK"/>
          </a:p>
        </p:txBody>
      </p:sp>
      <p:sp>
        <p:nvSpPr>
          <p:cNvPr id="5" name="Zástupný symbol päty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k-SK"/>
          </a:p>
        </p:txBody>
      </p:sp>
      <p:sp>
        <p:nvSpPr>
          <p:cNvPr id="6" name="Zástupný symbol čísla snímky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D1342B-065B-40C6-A6BB-D997923519A3}" type="slidenum">
              <a:rPr lang="sk-SK" smtClean="0"/>
              <a:t>‹#›</a:t>
            </a:fld>
            <a:endParaRPr lang="sk-SK"/>
          </a:p>
        </p:txBody>
      </p:sp>
    </p:spTree>
    <p:extLst>
      <p:ext uri="{BB962C8B-B14F-4D97-AF65-F5344CB8AC3E}">
        <p14:creationId xmlns:p14="http://schemas.microsoft.com/office/powerpoint/2010/main" val="39852437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5.xml"/><Relationship Id="rId5" Type="http://schemas.openxmlformats.org/officeDocument/2006/relationships/image" Target="../media/image11.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p:cNvSpPr>
            <a:spLocks noGrp="1"/>
          </p:cNvSpPr>
          <p:nvPr>
            <p:ph type="ctrTitle"/>
          </p:nvPr>
        </p:nvSpPr>
        <p:spPr>
          <a:xfrm>
            <a:off x="638882" y="639193"/>
            <a:ext cx="3571810" cy="3573516"/>
          </a:xfrm>
        </p:spPr>
        <p:txBody>
          <a:bodyPr>
            <a:normAutofit/>
          </a:bodyPr>
          <a:lstStyle/>
          <a:p>
            <a:pPr algn="l"/>
            <a:r>
              <a:rPr lang="sk-SK" sz="6600">
                <a:cs typeface="Calibri Light"/>
              </a:rPr>
              <a:t>Deň OTCOV</a:t>
            </a:r>
            <a:endParaRPr lang="sk-SK" sz="6600"/>
          </a:p>
        </p:txBody>
      </p:sp>
      <p:sp>
        <p:nvSpPr>
          <p:cNvPr id="3" name="Podnadpis 2"/>
          <p:cNvSpPr>
            <a:spLocks noGrp="1"/>
          </p:cNvSpPr>
          <p:nvPr>
            <p:ph type="subTitle" idx="1"/>
          </p:nvPr>
        </p:nvSpPr>
        <p:spPr>
          <a:xfrm>
            <a:off x="638882" y="4631161"/>
            <a:ext cx="3571810" cy="1559327"/>
          </a:xfrm>
        </p:spPr>
        <p:txBody>
          <a:bodyPr vert="horz" lIns="91440" tIns="45720" rIns="91440" bIns="45720" rtlCol="0">
            <a:normAutofit/>
          </a:bodyPr>
          <a:lstStyle/>
          <a:p>
            <a:pPr algn="l"/>
            <a:r>
              <a:rPr lang="sk-SK" sz="1700" dirty="0">
                <a:cs typeface="Calibri"/>
              </a:rPr>
              <a:t>Tretiu júnovú nedeľu je Deň OTCOV, ktorý tento rok vyšiel na 18. júna. Aby sme poďakovali OTCOM, TATOM, OCOM, PAPINOM, TATIKOM za to, čo pre nás robia, tak sme vyrobili malé pozornosti.</a:t>
            </a:r>
            <a:endParaRPr lang="sk-SK" sz="1700" dirty="0"/>
          </a:p>
        </p:txBody>
      </p:sp>
      <p:sp>
        <p:nvSpPr>
          <p:cNvPr id="18"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ázok 5" descr="Obrázok, na ktorom je text, biela tabuľa&#10;&#10;Automaticky generovaný popis">
            <a:extLst>
              <a:ext uri="{FF2B5EF4-FFF2-40B4-BE49-F238E27FC236}">
                <a16:creationId xmlns:a16="http://schemas.microsoft.com/office/drawing/2014/main" id="{66BE4CAA-97AD-D760-FC2C-D625D4054432}"/>
              </a:ext>
            </a:extLst>
          </p:cNvPr>
          <p:cNvPicPr>
            <a:picLocks noChangeAspect="1"/>
          </p:cNvPicPr>
          <p:nvPr/>
        </p:nvPicPr>
        <p:blipFill>
          <a:blip r:embed="rId2"/>
          <a:stretch>
            <a:fillRect/>
          </a:stretch>
        </p:blipFill>
        <p:spPr>
          <a:xfrm rot="5400000">
            <a:off x="5486400" y="1333881"/>
            <a:ext cx="5550408" cy="4162806"/>
          </a:xfrm>
          <a:prstGeom prst="rect">
            <a:avLst/>
          </a:prstGeom>
        </p:spPr>
      </p:pic>
    </p:spTree>
    <p:extLst>
      <p:ext uri="{BB962C8B-B14F-4D97-AF65-F5344CB8AC3E}">
        <p14:creationId xmlns:p14="http://schemas.microsoft.com/office/powerpoint/2010/main" val="36765572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7C98A213-5994-475E-B327-DC6EC27FBA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86268155-32C1-680B-CCB3-D4B6E8B33CC3}"/>
              </a:ext>
            </a:extLst>
          </p:cNvPr>
          <p:cNvSpPr>
            <a:spLocks noGrp="1"/>
          </p:cNvSpPr>
          <p:nvPr>
            <p:ph type="title"/>
          </p:nvPr>
        </p:nvSpPr>
        <p:spPr>
          <a:xfrm>
            <a:off x="638881" y="670218"/>
            <a:ext cx="10909640" cy="1065836"/>
          </a:xfrm>
        </p:spPr>
        <p:txBody>
          <a:bodyPr vert="horz" lIns="91440" tIns="45720" rIns="91440" bIns="45720" rtlCol="0" anchor="ctr">
            <a:normAutofit/>
          </a:bodyPr>
          <a:lstStyle/>
          <a:p>
            <a:pPr algn="ctr"/>
            <a:r>
              <a:rPr lang="en-US" sz="3100"/>
              <a:t>Deviataci vyrábali pozdrav inšpirovaný superhrdinami. V realite sú nenápadní, ale v krízových situáciách zasiahnu supersilou...</a:t>
            </a:r>
          </a:p>
        </p:txBody>
      </p:sp>
      <p:sp>
        <p:nvSpPr>
          <p:cNvPr id="40" name="sketch line">
            <a:extLst>
              <a:ext uri="{FF2B5EF4-FFF2-40B4-BE49-F238E27FC236}">
                <a16:creationId xmlns:a16="http://schemas.microsoft.com/office/drawing/2014/main" id="{4B030A0D-0DAD-4A99-89BB-419527D6A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89376" y="1800088"/>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Obrázok 6" descr="Obrázok, na ktorom je text, nehybný, obálka, darčekové balenie&#10;&#10;Automaticky generovaný popis">
            <a:extLst>
              <a:ext uri="{FF2B5EF4-FFF2-40B4-BE49-F238E27FC236}">
                <a16:creationId xmlns:a16="http://schemas.microsoft.com/office/drawing/2014/main" id="{1E2A7F27-B183-9AEE-D436-6DCB43F9F7CE}"/>
              </a:ext>
            </a:extLst>
          </p:cNvPr>
          <p:cNvPicPr>
            <a:picLocks noChangeAspect="1"/>
          </p:cNvPicPr>
          <p:nvPr/>
        </p:nvPicPr>
        <p:blipFill rotWithShape="1">
          <a:blip r:embed="rId2"/>
          <a:srcRect l="16615" r="9515"/>
          <a:stretch/>
        </p:blipFill>
        <p:spPr>
          <a:xfrm rot="10800000">
            <a:off x="398800" y="2619784"/>
            <a:ext cx="3545800" cy="3600041"/>
          </a:xfrm>
          <a:prstGeom prst="rect">
            <a:avLst/>
          </a:prstGeom>
        </p:spPr>
      </p:pic>
      <p:pic>
        <p:nvPicPr>
          <p:cNvPr id="7" name="Obrázok 7">
            <a:extLst>
              <a:ext uri="{FF2B5EF4-FFF2-40B4-BE49-F238E27FC236}">
                <a16:creationId xmlns:a16="http://schemas.microsoft.com/office/drawing/2014/main" id="{B97938FB-3D3F-8AA5-8010-9890C5061962}"/>
              </a:ext>
            </a:extLst>
          </p:cNvPr>
          <p:cNvPicPr>
            <a:picLocks noChangeAspect="1"/>
          </p:cNvPicPr>
          <p:nvPr/>
        </p:nvPicPr>
        <p:blipFill rotWithShape="1">
          <a:blip r:embed="rId3"/>
          <a:srcRect l="15768" r="10362"/>
          <a:stretch/>
        </p:blipFill>
        <p:spPr>
          <a:xfrm rot="10800000">
            <a:off x="4323100" y="2619784"/>
            <a:ext cx="3545800" cy="3600041"/>
          </a:xfrm>
          <a:prstGeom prst="rect">
            <a:avLst/>
          </a:prstGeom>
        </p:spPr>
      </p:pic>
      <p:pic>
        <p:nvPicPr>
          <p:cNvPr id="5" name="Obrázok 5" descr="Obrázok, na ktorom je text, vizitka, obálka, darčekové balenie&#10;&#10;Automaticky generovaný popis">
            <a:extLst>
              <a:ext uri="{FF2B5EF4-FFF2-40B4-BE49-F238E27FC236}">
                <a16:creationId xmlns:a16="http://schemas.microsoft.com/office/drawing/2014/main" id="{CE3AC561-0405-977E-314A-8AE2D7F1839E}"/>
              </a:ext>
            </a:extLst>
          </p:cNvPr>
          <p:cNvPicPr>
            <a:picLocks noChangeAspect="1"/>
          </p:cNvPicPr>
          <p:nvPr/>
        </p:nvPicPr>
        <p:blipFill rotWithShape="1">
          <a:blip r:embed="rId4"/>
          <a:srcRect l="9221" r="16909"/>
          <a:stretch/>
        </p:blipFill>
        <p:spPr>
          <a:xfrm rot="10800000">
            <a:off x="8247400" y="2619784"/>
            <a:ext cx="3545800" cy="3600041"/>
          </a:xfrm>
          <a:prstGeom prst="rect">
            <a:avLst/>
          </a:prstGeom>
        </p:spPr>
      </p:pic>
    </p:spTree>
    <p:extLst>
      <p:ext uri="{BB962C8B-B14F-4D97-AF65-F5344CB8AC3E}">
        <p14:creationId xmlns:p14="http://schemas.microsoft.com/office/powerpoint/2010/main" val="13650528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ázok 5" descr="Obrázok, na ktorom je text&#10;&#10;Automaticky generovaný popis">
            <a:extLst>
              <a:ext uri="{FF2B5EF4-FFF2-40B4-BE49-F238E27FC236}">
                <a16:creationId xmlns:a16="http://schemas.microsoft.com/office/drawing/2014/main" id="{E4621B0C-85F4-7FFE-CE40-BC26246D1CD6}"/>
              </a:ext>
            </a:extLst>
          </p:cNvPr>
          <p:cNvPicPr>
            <a:picLocks noChangeAspect="1"/>
          </p:cNvPicPr>
          <p:nvPr/>
        </p:nvPicPr>
        <p:blipFill>
          <a:blip r:embed="rId2"/>
          <a:stretch>
            <a:fillRect/>
          </a:stretch>
        </p:blipFill>
        <p:spPr>
          <a:xfrm>
            <a:off x="3111739" y="457200"/>
            <a:ext cx="5968521" cy="5943600"/>
          </a:xfrm>
          <a:prstGeom prst="rect">
            <a:avLst/>
          </a:prstGeom>
        </p:spPr>
      </p:pic>
    </p:spTree>
    <p:extLst>
      <p:ext uri="{BB962C8B-B14F-4D97-AF65-F5344CB8AC3E}">
        <p14:creationId xmlns:p14="http://schemas.microsoft.com/office/powerpoint/2010/main" val="1847459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3AB457EF-98D7-D33C-704E-4C23025650C8}"/>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2600" kern="1200" dirty="0" err="1">
                <a:latin typeface="+mj-lt"/>
                <a:ea typeface="+mj-ea"/>
                <a:cs typeface="+mj-cs"/>
              </a:rPr>
              <a:t>Piataci</a:t>
            </a:r>
            <a:r>
              <a:rPr lang="en-US" sz="2600" kern="1200" dirty="0">
                <a:latin typeface="+mj-lt"/>
                <a:ea typeface="+mj-ea"/>
                <a:cs typeface="+mj-cs"/>
              </a:rPr>
              <a:t> </a:t>
            </a:r>
            <a:r>
              <a:rPr lang="en-US" sz="2600" kern="1200" dirty="0" err="1">
                <a:latin typeface="+mj-lt"/>
                <a:ea typeface="+mj-ea"/>
                <a:cs typeface="+mj-cs"/>
              </a:rPr>
              <a:t>vyrábali</a:t>
            </a:r>
            <a:r>
              <a:rPr lang="en-US" sz="2600" kern="1200" dirty="0">
                <a:latin typeface="+mj-lt"/>
                <a:ea typeface="+mj-ea"/>
                <a:cs typeface="+mj-cs"/>
              </a:rPr>
              <a:t> </a:t>
            </a:r>
            <a:r>
              <a:rPr lang="en-US" sz="2600" kern="1200" dirty="0" err="1">
                <a:latin typeface="+mj-lt"/>
                <a:ea typeface="+mj-ea"/>
                <a:cs typeface="+mj-cs"/>
              </a:rPr>
              <a:t>diplom</a:t>
            </a:r>
            <a:r>
              <a:rPr lang="en-US" sz="2600" kern="1200" dirty="0">
                <a:latin typeface="+mj-lt"/>
                <a:ea typeface="+mj-ea"/>
                <a:cs typeface="+mj-cs"/>
              </a:rPr>
              <a:t> pre </a:t>
            </a:r>
            <a:r>
              <a:rPr lang="en-US" sz="2600" dirty="0"/>
              <a:t>TATA. </a:t>
            </a:r>
            <a:r>
              <a:rPr lang="en-US" sz="2600" dirty="0" err="1"/>
              <a:t>Každý</a:t>
            </a:r>
            <a:r>
              <a:rPr lang="en-US" sz="2600" kern="1200" dirty="0">
                <a:latin typeface="+mj-lt"/>
                <a:ea typeface="+mj-ea"/>
                <a:cs typeface="+mj-cs"/>
              </a:rPr>
              <a:t> </a:t>
            </a:r>
            <a:r>
              <a:rPr lang="en-US" sz="2600" kern="1200" dirty="0" err="1">
                <a:latin typeface="+mj-lt"/>
                <a:ea typeface="+mj-ea"/>
                <a:cs typeface="+mj-cs"/>
              </a:rPr>
              <a:t>napísal</a:t>
            </a:r>
            <a:r>
              <a:rPr lang="en-US" sz="2600" kern="1200" dirty="0">
                <a:latin typeface="+mj-lt"/>
                <a:ea typeface="+mj-ea"/>
                <a:cs typeface="+mj-cs"/>
              </a:rPr>
              <a:t>, </a:t>
            </a:r>
            <a:r>
              <a:rPr lang="en-US" sz="2600" kern="1200" dirty="0" err="1">
                <a:latin typeface="+mj-lt"/>
                <a:ea typeface="+mj-ea"/>
                <a:cs typeface="+mj-cs"/>
              </a:rPr>
              <a:t>čo</a:t>
            </a:r>
            <a:r>
              <a:rPr lang="en-US" sz="2600" kern="1200" dirty="0">
                <a:latin typeface="+mj-lt"/>
                <a:ea typeface="+mj-ea"/>
                <a:cs typeface="+mj-cs"/>
              </a:rPr>
              <a:t> vie o </a:t>
            </a:r>
            <a:r>
              <a:rPr lang="en-US" sz="2600" kern="1200" dirty="0" err="1">
                <a:latin typeface="+mj-lt"/>
                <a:ea typeface="+mj-ea"/>
                <a:cs typeface="+mj-cs"/>
              </a:rPr>
              <a:t>svojom</a:t>
            </a:r>
            <a:r>
              <a:rPr lang="en-US" sz="2600" kern="1200" dirty="0">
                <a:latin typeface="+mj-lt"/>
                <a:ea typeface="+mj-ea"/>
                <a:cs typeface="+mj-cs"/>
              </a:rPr>
              <a:t> OTCOVI. </a:t>
            </a:r>
            <a:r>
              <a:rPr lang="en-US" sz="2600" kern="1200" dirty="0" err="1">
                <a:latin typeface="+mj-lt"/>
                <a:ea typeface="+mj-ea"/>
                <a:cs typeface="+mj-cs"/>
              </a:rPr>
              <a:t>Aké</a:t>
            </a:r>
            <a:r>
              <a:rPr lang="en-US" sz="2600" kern="1200" dirty="0">
                <a:latin typeface="+mj-lt"/>
                <a:ea typeface="+mj-ea"/>
                <a:cs typeface="+mj-cs"/>
              </a:rPr>
              <a:t> </a:t>
            </a:r>
            <a:r>
              <a:rPr lang="en-US" sz="2600" kern="1200" dirty="0" err="1">
                <a:latin typeface="+mj-lt"/>
                <a:ea typeface="+mj-ea"/>
                <a:cs typeface="+mj-cs"/>
              </a:rPr>
              <a:t>jedlo</a:t>
            </a:r>
            <a:r>
              <a:rPr lang="en-US" sz="2600" kern="1200" dirty="0">
                <a:latin typeface="+mj-lt"/>
                <a:ea typeface="+mj-ea"/>
                <a:cs typeface="+mj-cs"/>
              </a:rPr>
              <a:t> </a:t>
            </a:r>
            <a:r>
              <a:rPr lang="en-US" sz="2600" kern="1200" dirty="0" err="1">
                <a:latin typeface="+mj-lt"/>
                <a:ea typeface="+mj-ea"/>
                <a:cs typeface="+mj-cs"/>
              </a:rPr>
              <a:t>má</a:t>
            </a:r>
            <a:r>
              <a:rPr lang="en-US" sz="2600" kern="1200" dirty="0">
                <a:latin typeface="+mj-lt"/>
                <a:ea typeface="+mj-ea"/>
                <a:cs typeface="+mj-cs"/>
              </a:rPr>
              <a:t> </a:t>
            </a:r>
            <a:r>
              <a:rPr lang="en-US" sz="2600" kern="1200" dirty="0" err="1">
                <a:latin typeface="+mj-lt"/>
                <a:ea typeface="+mj-ea"/>
                <a:cs typeface="+mj-cs"/>
              </a:rPr>
              <a:t>rád</a:t>
            </a:r>
            <a:r>
              <a:rPr lang="en-US" sz="2600" kern="1200" dirty="0">
                <a:latin typeface="+mj-lt"/>
                <a:ea typeface="+mj-ea"/>
                <a:cs typeface="+mj-cs"/>
              </a:rPr>
              <a:t>, </a:t>
            </a:r>
            <a:r>
              <a:rPr lang="en-US" sz="2600" kern="1200" dirty="0" err="1">
                <a:latin typeface="+mj-lt"/>
                <a:ea typeface="+mj-ea"/>
                <a:cs typeface="+mj-cs"/>
              </a:rPr>
              <a:t>čo</a:t>
            </a:r>
            <a:r>
              <a:rPr lang="en-US" sz="2600" kern="1200" dirty="0">
                <a:latin typeface="+mj-lt"/>
                <a:ea typeface="+mj-ea"/>
                <a:cs typeface="+mj-cs"/>
              </a:rPr>
              <a:t> </a:t>
            </a:r>
            <a:r>
              <a:rPr lang="en-US" sz="2600" kern="1200" dirty="0" err="1">
                <a:latin typeface="+mj-lt"/>
                <a:ea typeface="+mj-ea"/>
                <a:cs typeface="+mj-cs"/>
              </a:rPr>
              <a:t>rád</a:t>
            </a:r>
            <a:r>
              <a:rPr lang="en-US" sz="2600" kern="1200" dirty="0">
                <a:latin typeface="+mj-lt"/>
                <a:ea typeface="+mj-ea"/>
                <a:cs typeface="+mj-cs"/>
              </a:rPr>
              <a:t> </a:t>
            </a:r>
            <a:r>
              <a:rPr lang="en-US" sz="2600" kern="1200" dirty="0" err="1">
                <a:latin typeface="+mj-lt"/>
                <a:ea typeface="+mj-ea"/>
                <a:cs typeface="+mj-cs"/>
              </a:rPr>
              <a:t>robí</a:t>
            </a:r>
            <a:r>
              <a:rPr lang="en-US" sz="2600" kern="1200" dirty="0">
                <a:latin typeface="+mj-lt"/>
                <a:ea typeface="+mj-ea"/>
                <a:cs typeface="+mj-cs"/>
              </a:rPr>
              <a:t> so </a:t>
            </a:r>
            <a:r>
              <a:rPr lang="en-US" sz="2600" kern="1200" dirty="0" err="1">
                <a:latin typeface="+mj-lt"/>
                <a:ea typeface="+mj-ea"/>
                <a:cs typeface="+mj-cs"/>
              </a:rPr>
              <a:t>svojimi</a:t>
            </a:r>
            <a:r>
              <a:rPr lang="en-US" sz="2600" kern="1200" dirty="0">
                <a:latin typeface="+mj-lt"/>
                <a:ea typeface="+mj-ea"/>
                <a:cs typeface="+mj-cs"/>
              </a:rPr>
              <a:t> </a:t>
            </a:r>
            <a:r>
              <a:rPr lang="en-US" sz="2600" kern="1200" dirty="0" err="1">
                <a:latin typeface="+mj-lt"/>
                <a:ea typeface="+mj-ea"/>
                <a:cs typeface="+mj-cs"/>
              </a:rPr>
              <a:t>deťmi</a:t>
            </a:r>
            <a:r>
              <a:rPr lang="en-US" sz="2600" kern="1200" dirty="0">
                <a:latin typeface="+mj-lt"/>
                <a:ea typeface="+mj-ea"/>
                <a:cs typeface="+mj-cs"/>
              </a:rPr>
              <a:t>, </a:t>
            </a:r>
            <a:r>
              <a:rPr lang="en-US" sz="2600" kern="1200" dirty="0" err="1">
                <a:latin typeface="+mj-lt"/>
                <a:ea typeface="+mj-ea"/>
                <a:cs typeface="+mj-cs"/>
              </a:rPr>
              <a:t>aká</a:t>
            </a:r>
            <a:r>
              <a:rPr lang="en-US" sz="2600" kern="1200" dirty="0">
                <a:latin typeface="+mj-lt"/>
                <a:ea typeface="+mj-ea"/>
                <a:cs typeface="+mj-cs"/>
              </a:rPr>
              <a:t> je </a:t>
            </a:r>
            <a:r>
              <a:rPr lang="en-US" sz="2600" kern="1200" dirty="0" err="1">
                <a:latin typeface="+mj-lt"/>
                <a:ea typeface="+mj-ea"/>
                <a:cs typeface="+mj-cs"/>
              </a:rPr>
              <a:t>jeho</a:t>
            </a:r>
            <a:r>
              <a:rPr lang="en-US" sz="2600" kern="1200" dirty="0">
                <a:latin typeface="+mj-lt"/>
                <a:ea typeface="+mj-ea"/>
                <a:cs typeface="+mj-cs"/>
              </a:rPr>
              <a:t> </a:t>
            </a:r>
            <a:r>
              <a:rPr lang="en-US" sz="2600" kern="1200" dirty="0" err="1">
                <a:latin typeface="+mj-lt"/>
                <a:ea typeface="+mj-ea"/>
                <a:cs typeface="+mj-cs"/>
              </a:rPr>
              <a:t>typická</a:t>
            </a:r>
            <a:r>
              <a:rPr lang="en-US" sz="2600" kern="1200" dirty="0">
                <a:latin typeface="+mj-lt"/>
                <a:ea typeface="+mj-ea"/>
                <a:cs typeface="+mj-cs"/>
              </a:rPr>
              <a:t> </a:t>
            </a:r>
            <a:r>
              <a:rPr lang="en-US" sz="2600" kern="1200" dirty="0" err="1">
                <a:latin typeface="+mj-lt"/>
                <a:ea typeface="+mj-ea"/>
                <a:cs typeface="+mj-cs"/>
              </a:rPr>
              <a:t>hláška</a:t>
            </a:r>
            <a:r>
              <a:rPr lang="en-US" sz="2600" kern="1200" dirty="0">
                <a:latin typeface="+mj-lt"/>
                <a:ea typeface="+mj-ea"/>
                <a:cs typeface="+mj-cs"/>
              </a:rPr>
              <a:t>...</a:t>
            </a:r>
          </a:p>
          <a:p>
            <a:endParaRPr lang="en-US" sz="2600" kern="1200">
              <a:solidFill>
                <a:schemeClr val="tx1"/>
              </a:solidFill>
              <a:latin typeface="+mj-lt"/>
              <a:ea typeface="+mj-ea"/>
              <a:cs typeface="+mj-cs"/>
            </a:endParaRPr>
          </a:p>
        </p:txBody>
      </p:sp>
      <p:sp>
        <p:nvSpPr>
          <p:cNvPr id="27"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ázok 4" descr="Obrázok, na ktorom je text&#10;&#10;Automaticky generovaný popis">
            <a:extLst>
              <a:ext uri="{FF2B5EF4-FFF2-40B4-BE49-F238E27FC236}">
                <a16:creationId xmlns:a16="http://schemas.microsoft.com/office/drawing/2014/main" id="{DD2C66AE-98D9-4AD6-B099-CA36B6A591DF}"/>
              </a:ext>
            </a:extLst>
          </p:cNvPr>
          <p:cNvPicPr>
            <a:picLocks noChangeAspect="1"/>
          </p:cNvPicPr>
          <p:nvPr/>
        </p:nvPicPr>
        <p:blipFill rotWithShape="1">
          <a:blip r:embed="rId2"/>
          <a:srcRect t="340" b="25136"/>
          <a:stretch/>
        </p:blipFill>
        <p:spPr>
          <a:xfrm>
            <a:off x="5477984" y="640080"/>
            <a:ext cx="5567240" cy="5550408"/>
          </a:xfrm>
          <a:prstGeom prst="rect">
            <a:avLst/>
          </a:prstGeom>
        </p:spPr>
      </p:pic>
    </p:spTree>
    <p:extLst>
      <p:ext uri="{BB962C8B-B14F-4D97-AF65-F5344CB8AC3E}">
        <p14:creationId xmlns:p14="http://schemas.microsoft.com/office/powerpoint/2010/main" val="1930039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ok 5" descr="Obrázok, na ktorom je text, zakrytý, rôzny, niekoľko&#10;&#10;Automaticky generovaný popis">
            <a:extLst>
              <a:ext uri="{FF2B5EF4-FFF2-40B4-BE49-F238E27FC236}">
                <a16:creationId xmlns:a16="http://schemas.microsoft.com/office/drawing/2014/main" id="{F1D46FA2-3FB2-678C-9C29-C3DBC8669C4A}"/>
              </a:ext>
            </a:extLst>
          </p:cNvPr>
          <p:cNvPicPr>
            <a:picLocks noGrp="1" noChangeAspect="1"/>
          </p:cNvPicPr>
          <p:nvPr>
            <p:ph sz="half" idx="1"/>
          </p:nvPr>
        </p:nvPicPr>
        <p:blipFill>
          <a:blip r:embed="rId2"/>
          <a:stretch>
            <a:fillRect/>
          </a:stretch>
        </p:blipFill>
        <p:spPr>
          <a:xfrm>
            <a:off x="838200" y="2058194"/>
            <a:ext cx="5181600" cy="3886200"/>
          </a:xfrm>
        </p:spPr>
      </p:pic>
      <p:pic>
        <p:nvPicPr>
          <p:cNvPr id="6" name="Obrázok 6" descr="Obrázok, na ktorom je text, zakrytý, rôzny, niekoľko&#10;&#10;Automaticky generovaný popis">
            <a:extLst>
              <a:ext uri="{FF2B5EF4-FFF2-40B4-BE49-F238E27FC236}">
                <a16:creationId xmlns:a16="http://schemas.microsoft.com/office/drawing/2014/main" id="{4184D976-B04C-C002-A9FA-5C41F46125F7}"/>
              </a:ext>
            </a:extLst>
          </p:cNvPr>
          <p:cNvPicPr>
            <a:picLocks noGrp="1" noChangeAspect="1"/>
          </p:cNvPicPr>
          <p:nvPr>
            <p:ph sz="half" idx="2"/>
          </p:nvPr>
        </p:nvPicPr>
        <p:blipFill>
          <a:blip r:embed="rId3"/>
          <a:stretch>
            <a:fillRect/>
          </a:stretch>
        </p:blipFill>
        <p:spPr>
          <a:xfrm>
            <a:off x="6172200" y="2058194"/>
            <a:ext cx="5181600" cy="3886200"/>
          </a:xfrm>
        </p:spPr>
      </p:pic>
    </p:spTree>
    <p:extLst>
      <p:ext uri="{BB962C8B-B14F-4D97-AF65-F5344CB8AC3E}">
        <p14:creationId xmlns:p14="http://schemas.microsoft.com/office/powerpoint/2010/main" val="6833275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21D1444D-327B-2C52-0A7E-75CAA03059D3}"/>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3100" kern="1200">
                <a:solidFill>
                  <a:schemeClr val="tx1"/>
                </a:solidFill>
                <a:latin typeface="+mj-lt"/>
                <a:ea typeface="+mj-ea"/>
                <a:cs typeface="+mj-cs"/>
              </a:rPr>
              <a:t>Šiestaci vyrábali pozdrav s podobou multifunkčného nožíka, pretože OCO je opravár, kuchár, športovec, lovec, podpora...</a:t>
            </a:r>
          </a:p>
        </p:txBody>
      </p:sp>
      <p:sp>
        <p:nvSpPr>
          <p:cNvPr id="21"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ázok 5" descr="Obrázok, na ktorom je text&#10;&#10;Automaticky generovaný popis">
            <a:extLst>
              <a:ext uri="{FF2B5EF4-FFF2-40B4-BE49-F238E27FC236}">
                <a16:creationId xmlns:a16="http://schemas.microsoft.com/office/drawing/2014/main" id="{3D31F3AC-97CF-3629-445C-E33668FAEFE3}"/>
              </a:ext>
            </a:extLst>
          </p:cNvPr>
          <p:cNvPicPr>
            <a:picLocks noChangeAspect="1"/>
          </p:cNvPicPr>
          <p:nvPr/>
        </p:nvPicPr>
        <p:blipFill>
          <a:blip r:embed="rId2"/>
          <a:stretch>
            <a:fillRect/>
          </a:stretch>
        </p:blipFill>
        <p:spPr>
          <a:xfrm rot="10800000">
            <a:off x="4654296" y="709803"/>
            <a:ext cx="7214616" cy="5410962"/>
          </a:xfrm>
          <a:prstGeom prst="rect">
            <a:avLst/>
          </a:prstGeom>
        </p:spPr>
      </p:pic>
    </p:spTree>
    <p:extLst>
      <p:ext uri="{BB962C8B-B14F-4D97-AF65-F5344CB8AC3E}">
        <p14:creationId xmlns:p14="http://schemas.microsoft.com/office/powerpoint/2010/main" val="35368863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C4879EFC-8E62-4E00-973C-C45EE9EC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D94AF537-F9D0-69FA-37DA-AD4D6482DA44}"/>
              </a:ext>
            </a:extLst>
          </p:cNvPr>
          <p:cNvSpPr>
            <a:spLocks noGrp="1"/>
          </p:cNvSpPr>
          <p:nvPr>
            <p:ph type="title"/>
          </p:nvPr>
        </p:nvSpPr>
        <p:spPr>
          <a:xfrm>
            <a:off x="638881" y="457200"/>
            <a:ext cx="10909640" cy="1368614"/>
          </a:xfrm>
        </p:spPr>
        <p:txBody>
          <a:bodyPr vert="horz" lIns="91440" tIns="45720" rIns="91440" bIns="45720" rtlCol="0" anchor="ctr">
            <a:normAutofit/>
          </a:bodyPr>
          <a:lstStyle/>
          <a:p>
            <a:pPr algn="ctr"/>
            <a:r>
              <a:rPr lang="en-US" sz="3100"/>
              <a:t>Siedmaci robili pozdrav v tvare košele, ktorá charakterizuje TATINA. Je v jeho obľúbenej farbe, nesie logo jeho športového klubu alebo niečím pripomína jeho hobby...</a:t>
            </a:r>
          </a:p>
        </p:txBody>
      </p:sp>
      <p:sp>
        <p:nvSpPr>
          <p:cNvPr id="23"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1850683"/>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ázok 4" descr="Obrázok, na ktorom je hračka&#10;&#10;Automaticky generovaný popis">
            <a:extLst>
              <a:ext uri="{FF2B5EF4-FFF2-40B4-BE49-F238E27FC236}">
                <a16:creationId xmlns:a16="http://schemas.microsoft.com/office/drawing/2014/main" id="{4636210F-410C-1CDF-0779-971A2462E5F3}"/>
              </a:ext>
            </a:extLst>
          </p:cNvPr>
          <p:cNvPicPr>
            <a:picLocks noChangeAspect="1"/>
          </p:cNvPicPr>
          <p:nvPr/>
        </p:nvPicPr>
        <p:blipFill rotWithShape="1">
          <a:blip r:embed="rId2"/>
          <a:srcRect r="8163"/>
          <a:stretch/>
        </p:blipFill>
        <p:spPr>
          <a:xfrm rot="5400000">
            <a:off x="608339" y="2388512"/>
            <a:ext cx="4262680" cy="3457094"/>
          </a:xfrm>
          <a:prstGeom prst="rect">
            <a:avLst/>
          </a:prstGeom>
        </p:spPr>
      </p:pic>
      <p:pic>
        <p:nvPicPr>
          <p:cNvPr id="5" name="Obrázok 5">
            <a:extLst>
              <a:ext uri="{FF2B5EF4-FFF2-40B4-BE49-F238E27FC236}">
                <a16:creationId xmlns:a16="http://schemas.microsoft.com/office/drawing/2014/main" id="{C7489501-575E-3C92-40AF-43B045BE2872}"/>
              </a:ext>
            </a:extLst>
          </p:cNvPr>
          <p:cNvPicPr>
            <a:picLocks noChangeAspect="1"/>
          </p:cNvPicPr>
          <p:nvPr/>
        </p:nvPicPr>
        <p:blipFill rotWithShape="1">
          <a:blip r:embed="rId3"/>
          <a:srcRect t="14309" b="4485"/>
          <a:stretch/>
        </p:blipFill>
        <p:spPr>
          <a:xfrm rot="10800000">
            <a:off x="4927566" y="2013206"/>
            <a:ext cx="6823105" cy="4155156"/>
          </a:xfrm>
          <a:prstGeom prst="rect">
            <a:avLst/>
          </a:prstGeom>
        </p:spPr>
      </p:pic>
    </p:spTree>
    <p:extLst>
      <p:ext uri="{BB962C8B-B14F-4D97-AF65-F5344CB8AC3E}">
        <p14:creationId xmlns:p14="http://schemas.microsoft.com/office/powerpoint/2010/main" val="6236245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ok 7" descr="Obrázok, na ktorom je text, obálka, nehybný&#10;&#10;Automaticky generovaný popis">
            <a:extLst>
              <a:ext uri="{FF2B5EF4-FFF2-40B4-BE49-F238E27FC236}">
                <a16:creationId xmlns:a16="http://schemas.microsoft.com/office/drawing/2014/main" id="{85E57412-BF87-A4F5-D42E-E03CC79A703B}"/>
              </a:ext>
            </a:extLst>
          </p:cNvPr>
          <p:cNvPicPr>
            <a:picLocks noGrp="1" noChangeAspect="1"/>
          </p:cNvPicPr>
          <p:nvPr>
            <p:ph sz="half" idx="2"/>
          </p:nvPr>
        </p:nvPicPr>
        <p:blipFill>
          <a:blip r:embed="rId2"/>
          <a:stretch>
            <a:fillRect/>
          </a:stretch>
        </p:blipFill>
        <p:spPr>
          <a:xfrm rot="10800000">
            <a:off x="962289" y="2505075"/>
            <a:ext cx="4912784" cy="3684588"/>
          </a:xfrm>
        </p:spPr>
      </p:pic>
      <p:pic>
        <p:nvPicPr>
          <p:cNvPr id="8" name="Obrázok 8" descr="Obrázok, na ktorom je text&#10;&#10;Automaticky generovaný popis">
            <a:extLst>
              <a:ext uri="{FF2B5EF4-FFF2-40B4-BE49-F238E27FC236}">
                <a16:creationId xmlns:a16="http://schemas.microsoft.com/office/drawing/2014/main" id="{5809062A-D9B6-C254-462E-4943004B5DD8}"/>
              </a:ext>
            </a:extLst>
          </p:cNvPr>
          <p:cNvPicPr>
            <a:picLocks noGrp="1" noChangeAspect="1"/>
          </p:cNvPicPr>
          <p:nvPr>
            <p:ph sz="quarter" idx="4"/>
          </p:nvPr>
        </p:nvPicPr>
        <p:blipFill>
          <a:blip r:embed="rId3"/>
          <a:stretch>
            <a:fillRect/>
          </a:stretch>
        </p:blipFill>
        <p:spPr>
          <a:xfrm rot="10800000">
            <a:off x="6307402" y="2505075"/>
            <a:ext cx="4912784" cy="3684588"/>
          </a:xfrm>
        </p:spPr>
      </p:pic>
      <p:pic>
        <p:nvPicPr>
          <p:cNvPr id="9" name="Obrázok 9" descr="Obrázok, na ktorom je text&#10;&#10;Automaticky generovaný popis">
            <a:extLst>
              <a:ext uri="{FF2B5EF4-FFF2-40B4-BE49-F238E27FC236}">
                <a16:creationId xmlns:a16="http://schemas.microsoft.com/office/drawing/2014/main" id="{DF40F772-3906-D3ED-2A4E-E7669DD7A7CC}"/>
              </a:ext>
            </a:extLst>
          </p:cNvPr>
          <p:cNvPicPr>
            <a:picLocks noChangeAspect="1"/>
          </p:cNvPicPr>
          <p:nvPr/>
        </p:nvPicPr>
        <p:blipFill>
          <a:blip r:embed="rId4"/>
          <a:stretch>
            <a:fillRect/>
          </a:stretch>
        </p:blipFill>
        <p:spPr>
          <a:xfrm rot="10800000">
            <a:off x="6305909" y="344338"/>
            <a:ext cx="2743200" cy="2057400"/>
          </a:xfrm>
          <a:prstGeom prst="rect">
            <a:avLst/>
          </a:prstGeom>
        </p:spPr>
      </p:pic>
      <p:pic>
        <p:nvPicPr>
          <p:cNvPr id="10" name="Obrázok 10" descr="Obrázok, na ktorom je text&#10;&#10;Automaticky generovaný popis">
            <a:extLst>
              <a:ext uri="{FF2B5EF4-FFF2-40B4-BE49-F238E27FC236}">
                <a16:creationId xmlns:a16="http://schemas.microsoft.com/office/drawing/2014/main" id="{A9F1A033-495E-EA3C-F944-C9A15857ADBF}"/>
              </a:ext>
            </a:extLst>
          </p:cNvPr>
          <p:cNvPicPr>
            <a:picLocks noChangeAspect="1"/>
          </p:cNvPicPr>
          <p:nvPr/>
        </p:nvPicPr>
        <p:blipFill>
          <a:blip r:embed="rId5"/>
          <a:stretch>
            <a:fillRect/>
          </a:stretch>
        </p:blipFill>
        <p:spPr>
          <a:xfrm rot="10800000">
            <a:off x="957532" y="344338"/>
            <a:ext cx="2743200" cy="2057400"/>
          </a:xfrm>
          <a:prstGeom prst="rect">
            <a:avLst/>
          </a:prstGeom>
        </p:spPr>
      </p:pic>
    </p:spTree>
    <p:extLst>
      <p:ext uri="{BB962C8B-B14F-4D97-AF65-F5344CB8AC3E}">
        <p14:creationId xmlns:p14="http://schemas.microsoft.com/office/powerpoint/2010/main" val="20077372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Obrázok 5" descr="Obrázok, na ktorom je text&#10;&#10;Automaticky generovaný popis">
            <a:extLst>
              <a:ext uri="{FF2B5EF4-FFF2-40B4-BE49-F238E27FC236}">
                <a16:creationId xmlns:a16="http://schemas.microsoft.com/office/drawing/2014/main" id="{45EB6FAE-6B37-74D1-B2AC-4E547AF86A06}"/>
              </a:ext>
            </a:extLst>
          </p:cNvPr>
          <p:cNvPicPr>
            <a:picLocks noGrp="1" noChangeAspect="1"/>
          </p:cNvPicPr>
          <p:nvPr>
            <p:ph sz="half" idx="1"/>
          </p:nvPr>
        </p:nvPicPr>
        <p:blipFill>
          <a:blip r:embed="rId2"/>
          <a:stretch>
            <a:fillRect/>
          </a:stretch>
        </p:blipFill>
        <p:spPr>
          <a:xfrm rot="10800000">
            <a:off x="643467" y="1413933"/>
            <a:ext cx="5373511" cy="4030133"/>
          </a:xfrm>
        </p:spPr>
      </p:pic>
      <p:pic>
        <p:nvPicPr>
          <p:cNvPr id="6" name="Obrázok 6" descr="Obrázok, na ktorom je text, obálka, vizitka&#10;&#10;Automaticky generovaný popis">
            <a:extLst>
              <a:ext uri="{FF2B5EF4-FFF2-40B4-BE49-F238E27FC236}">
                <a16:creationId xmlns:a16="http://schemas.microsoft.com/office/drawing/2014/main" id="{7249C34A-AA50-6417-15E9-320A162CB83D}"/>
              </a:ext>
            </a:extLst>
          </p:cNvPr>
          <p:cNvPicPr>
            <a:picLocks noGrp="1" noChangeAspect="1"/>
          </p:cNvPicPr>
          <p:nvPr>
            <p:ph sz="half" idx="2"/>
          </p:nvPr>
        </p:nvPicPr>
        <p:blipFill>
          <a:blip r:embed="rId3"/>
          <a:stretch>
            <a:fillRect/>
          </a:stretch>
        </p:blipFill>
        <p:spPr>
          <a:xfrm rot="10800000">
            <a:off x="6175022" y="1413933"/>
            <a:ext cx="5373511" cy="4030133"/>
          </a:xfrm>
        </p:spPr>
      </p:pic>
    </p:spTree>
    <p:extLst>
      <p:ext uri="{BB962C8B-B14F-4D97-AF65-F5344CB8AC3E}">
        <p14:creationId xmlns:p14="http://schemas.microsoft.com/office/powerpoint/2010/main" val="9910245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ok 7" descr="Obrázok, na ktorom je kalendár&#10;&#10;Automaticky generovaný popis">
            <a:extLst>
              <a:ext uri="{FF2B5EF4-FFF2-40B4-BE49-F238E27FC236}">
                <a16:creationId xmlns:a16="http://schemas.microsoft.com/office/drawing/2014/main" id="{EC1F0D5B-B856-6669-7BB1-861B966118EA}"/>
              </a:ext>
            </a:extLst>
          </p:cNvPr>
          <p:cNvPicPr>
            <a:picLocks noGrp="1" noChangeAspect="1"/>
          </p:cNvPicPr>
          <p:nvPr>
            <p:ph sz="half" idx="2"/>
          </p:nvPr>
        </p:nvPicPr>
        <p:blipFill>
          <a:blip r:embed="rId2"/>
          <a:stretch>
            <a:fillRect/>
          </a:stretch>
        </p:blipFill>
        <p:spPr>
          <a:xfrm rot="5400000">
            <a:off x="2963803" y="-560362"/>
            <a:ext cx="5970587" cy="7960782"/>
          </a:xfrm>
        </p:spPr>
      </p:pic>
    </p:spTree>
    <p:extLst>
      <p:ext uri="{BB962C8B-B14F-4D97-AF65-F5344CB8AC3E}">
        <p14:creationId xmlns:p14="http://schemas.microsoft.com/office/powerpoint/2010/main" val="18162235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C4879EFC-8E62-4E00-973C-C45EE9EC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592D0E3D-DE50-120A-E062-6F5A07003751}"/>
              </a:ext>
            </a:extLst>
          </p:cNvPr>
          <p:cNvSpPr>
            <a:spLocks noGrp="1"/>
          </p:cNvSpPr>
          <p:nvPr>
            <p:ph type="title"/>
          </p:nvPr>
        </p:nvSpPr>
        <p:spPr>
          <a:xfrm>
            <a:off x="638881" y="457200"/>
            <a:ext cx="10909640" cy="1368614"/>
          </a:xfrm>
        </p:spPr>
        <p:txBody>
          <a:bodyPr vert="horz" lIns="91440" tIns="45720" rIns="91440" bIns="45720" rtlCol="0" anchor="ctr">
            <a:normAutofit/>
          </a:bodyPr>
          <a:lstStyle/>
          <a:p>
            <a:pPr algn="ctr"/>
            <a:r>
              <a:rPr lang="en-US" sz="4600"/>
              <a:t>Ôsmaci robili kľúčenku - panáčika zo skrutiek. V prípade núdze je možné využiť na súčiastky.</a:t>
            </a:r>
          </a:p>
        </p:txBody>
      </p:sp>
      <p:sp>
        <p:nvSpPr>
          <p:cNvPr id="26"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1850683"/>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Obrázok 7">
            <a:extLst>
              <a:ext uri="{FF2B5EF4-FFF2-40B4-BE49-F238E27FC236}">
                <a16:creationId xmlns:a16="http://schemas.microsoft.com/office/drawing/2014/main" id="{75FA3F6C-7970-76DA-EED1-E42803A17F21}"/>
              </a:ext>
            </a:extLst>
          </p:cNvPr>
          <p:cNvPicPr>
            <a:picLocks noChangeAspect="1"/>
          </p:cNvPicPr>
          <p:nvPr/>
        </p:nvPicPr>
        <p:blipFill rotWithShape="1">
          <a:blip r:embed="rId2"/>
          <a:srcRect r="8163"/>
          <a:stretch/>
        </p:blipFill>
        <p:spPr>
          <a:xfrm rot="5400000">
            <a:off x="391562" y="2487047"/>
            <a:ext cx="4341508" cy="3549059"/>
          </a:xfrm>
          <a:prstGeom prst="rect">
            <a:avLst/>
          </a:prstGeom>
        </p:spPr>
      </p:pic>
      <p:pic>
        <p:nvPicPr>
          <p:cNvPr id="8" name="Obrázok 8" descr="Obrázok, na ktorom je text&#10;&#10;Automaticky generovaný popis">
            <a:extLst>
              <a:ext uri="{FF2B5EF4-FFF2-40B4-BE49-F238E27FC236}">
                <a16:creationId xmlns:a16="http://schemas.microsoft.com/office/drawing/2014/main" id="{D6648D60-A2C8-8C6B-ECEC-B96962D34C69}"/>
              </a:ext>
            </a:extLst>
          </p:cNvPr>
          <p:cNvPicPr>
            <a:picLocks noChangeAspect="1"/>
          </p:cNvPicPr>
          <p:nvPr/>
        </p:nvPicPr>
        <p:blipFill rotWithShape="1">
          <a:blip r:embed="rId3"/>
          <a:srcRect r="-1" b="7642"/>
          <a:stretch/>
        </p:blipFill>
        <p:spPr>
          <a:xfrm rot="16200000">
            <a:off x="6228682" y="1014249"/>
            <a:ext cx="3931834" cy="6455243"/>
          </a:xfrm>
          <a:prstGeom prst="rect">
            <a:avLst/>
          </a:prstGeom>
        </p:spPr>
      </p:pic>
    </p:spTree>
    <p:extLst>
      <p:ext uri="{BB962C8B-B14F-4D97-AF65-F5344CB8AC3E}">
        <p14:creationId xmlns:p14="http://schemas.microsoft.com/office/powerpoint/2010/main" val="2602769865"/>
      </p:ext>
    </p:extLst>
  </p:cSld>
  <p:clrMapOvr>
    <a:masterClrMapping/>
  </p:clrMapOvr>
</p:sld>
</file>

<file path=ppt/theme/theme1.xml><?xml version="1.0" encoding="utf-8"?>
<a:theme xmlns:a="http://schemas.openxmlformats.org/drawingml/2006/main" name="Motí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Širokouhlá</PresentationFormat>
  <Paragraphs>0</Paragraphs>
  <Slides>11</Slides>
  <Notes>0</Notes>
  <HiddenSlides>0</HiddenSlides>
  <MMClips>0</MMClips>
  <ScaleCrop>false</ScaleCrop>
  <HeadingPairs>
    <vt:vector size="4" baseType="variant">
      <vt:variant>
        <vt:lpstr>Motív</vt:lpstr>
      </vt:variant>
      <vt:variant>
        <vt:i4>1</vt:i4>
      </vt:variant>
      <vt:variant>
        <vt:lpstr>Nadpisy snímok</vt:lpstr>
      </vt:variant>
      <vt:variant>
        <vt:i4>11</vt:i4>
      </vt:variant>
    </vt:vector>
  </HeadingPairs>
  <TitlesOfParts>
    <vt:vector size="12" baseType="lpstr">
      <vt:lpstr>Motív Office</vt:lpstr>
      <vt:lpstr>Deň OTCOV</vt:lpstr>
      <vt:lpstr>Piataci vyrábali diplom pre TATA. Každý napísal, čo vie o svojom OTCOVI. Aké jedlo má rád, čo rád robí so svojimi deťmi, aká je jeho typická hláška... </vt:lpstr>
      <vt:lpstr>Prezentácia programu PowerPoint</vt:lpstr>
      <vt:lpstr>Šiestaci vyrábali pozdrav s podobou multifunkčného nožíka, pretože OCO je opravár, kuchár, športovec, lovec, podpora...</vt:lpstr>
      <vt:lpstr>Siedmaci robili pozdrav v tvare košele, ktorá charakterizuje TATINA. Je v jeho obľúbenej farbe, nesie logo jeho športového klubu alebo niečím pripomína jeho hobby...</vt:lpstr>
      <vt:lpstr>Prezentácia programu PowerPoint</vt:lpstr>
      <vt:lpstr>Prezentácia programu PowerPoint</vt:lpstr>
      <vt:lpstr>Prezentácia programu PowerPoint</vt:lpstr>
      <vt:lpstr>Ôsmaci robili kľúčenku - panáčika zo skrutiek. V prípade núdze je možné využiť na súčiastky.</vt:lpstr>
      <vt:lpstr>Deviataci vyrábali pozdrav inšpirovaný superhrdinami. V realite sú nenápadní, ale v krízových situáciách zasiahnu supersilou...</vt:lpstr>
      <vt:lpstr>Prezentácia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Prezentácia programu PowerPoint</dc:title>
  <dc:creator/>
  <cp:lastModifiedBy/>
  <cp:revision>181</cp:revision>
  <dcterms:created xsi:type="dcterms:W3CDTF">2023-06-20T10:41:19Z</dcterms:created>
  <dcterms:modified xsi:type="dcterms:W3CDTF">2023-06-20T11:50:01Z</dcterms:modified>
</cp:coreProperties>
</file>