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CFC-CB94-4157-90FB-1116FF09F62F}" type="datetimeFigureOut">
              <a:rPr lang="sk-SK" smtClean="0"/>
              <a:pPr/>
              <a:t>27. 3. 2023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9D1AAF-3309-4F33-836B-FC6BC4D975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CFC-CB94-4157-90FB-1116FF09F62F}" type="datetimeFigureOut">
              <a:rPr lang="sk-SK" smtClean="0"/>
              <a:pPr/>
              <a:t>27. 3. 2023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AAF-3309-4F33-836B-FC6BC4D975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CFC-CB94-4157-90FB-1116FF09F62F}" type="datetimeFigureOut">
              <a:rPr lang="sk-SK" smtClean="0"/>
              <a:pPr/>
              <a:t>27. 3. 2023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AAF-3309-4F33-836B-FC6BC4D975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CFC-CB94-4157-90FB-1116FF09F62F}" type="datetimeFigureOut">
              <a:rPr lang="sk-SK" smtClean="0"/>
              <a:pPr/>
              <a:t>27. 3. 2023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9D1AAF-3309-4F33-836B-FC6BC4D975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CFC-CB94-4157-90FB-1116FF09F62F}" type="datetimeFigureOut">
              <a:rPr lang="sk-SK" smtClean="0"/>
              <a:pPr/>
              <a:t>27. 3. 2023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AAF-3309-4F33-836B-FC6BC4D975F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CFC-CB94-4157-90FB-1116FF09F62F}" type="datetimeFigureOut">
              <a:rPr lang="sk-SK" smtClean="0"/>
              <a:pPr/>
              <a:t>27. 3. 2023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AAF-3309-4F33-836B-FC6BC4D975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CFC-CB94-4157-90FB-1116FF09F62F}" type="datetimeFigureOut">
              <a:rPr lang="sk-SK" smtClean="0"/>
              <a:pPr/>
              <a:t>27. 3. 2023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9D1AAF-3309-4F33-836B-FC6BC4D975F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CFC-CB94-4157-90FB-1116FF09F62F}" type="datetimeFigureOut">
              <a:rPr lang="sk-SK" smtClean="0"/>
              <a:pPr/>
              <a:t>27. 3. 2023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AAF-3309-4F33-836B-FC6BC4D975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CFC-CB94-4157-90FB-1116FF09F62F}" type="datetimeFigureOut">
              <a:rPr lang="sk-SK" smtClean="0"/>
              <a:pPr/>
              <a:t>27. 3. 2023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AAF-3309-4F33-836B-FC6BC4D975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CFC-CB94-4157-90FB-1116FF09F62F}" type="datetimeFigureOut">
              <a:rPr lang="sk-SK" smtClean="0"/>
              <a:pPr/>
              <a:t>27. 3. 2023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AAF-3309-4F33-836B-FC6BC4D975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CFC-CB94-4157-90FB-1116FF09F62F}" type="datetimeFigureOut">
              <a:rPr lang="sk-SK" smtClean="0"/>
              <a:pPr/>
              <a:t>27. 3. 2023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AAF-3309-4F33-836B-FC6BC4D975F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9FECFC-CB94-4157-90FB-1116FF09F62F}" type="datetimeFigureOut">
              <a:rPr lang="sk-SK" smtClean="0"/>
              <a:pPr/>
              <a:t>27. 3. 2023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9D1AAF-3309-4F33-836B-FC6BC4D975F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Dážďovkové</a:t>
            </a:r>
            <a:r>
              <a:rPr lang="sk-SK" dirty="0"/>
              <a:t> kráľovstvo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Výučbový program pre žiakov 1.stupňa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Pozorovanie dážďoviek</a:t>
            </a:r>
          </a:p>
        </p:txBody>
      </p:sp>
      <p:pic>
        <p:nvPicPr>
          <p:cNvPr id="2051" name="Picture 3" descr="C:\Users\PC\Desktop\ZELENÁ ŠKOLA\FOTO-ZELEŇ\Kráľovstvo dážďoviek\Dážd-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28794" y="498847"/>
            <a:ext cx="5143537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ROVESNíCKE</a:t>
            </a:r>
            <a:r>
              <a:rPr lang="sk-SK" dirty="0"/>
              <a:t> </a:t>
            </a:r>
            <a:r>
              <a:rPr lang="sk-SK" dirty="0" err="1"/>
              <a:t>VZDELáVANIE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/>
              <a:t>Dňa 9.3.2022 členovia kolégia Zelenej školy pripravili pre žiakov 1.stupňa rovesnícke vzdelávanie </a:t>
            </a:r>
            <a:r>
              <a:rPr lang="sk-SK" dirty="0" err="1"/>
              <a:t>Dážďovkové</a:t>
            </a:r>
            <a:r>
              <a:rPr lang="sk-SK" dirty="0"/>
              <a:t> kráľovstvo 2. Žiaci mali niekoľko aktivít zameraných na triedenie bioodpadu, podmienky kompostovania, prípravu potravy a podstielky pre dážďovky. Najatraktívnejšia bola úloha preložiť dážďovky z 1.poschodia </a:t>
            </a:r>
            <a:r>
              <a:rPr lang="sk-SK" dirty="0" err="1"/>
              <a:t>vermikompostéra</a:t>
            </a:r>
            <a:r>
              <a:rPr lang="sk-SK" dirty="0"/>
              <a:t> do 2.poschodia.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Príprava potravy pre </a:t>
            </a:r>
            <a:r>
              <a:rPr lang="sk-SK" dirty="0" err="1"/>
              <a:t>dážĎOVKY</a:t>
            </a:r>
            <a:endParaRPr lang="sk-SK" dirty="0"/>
          </a:p>
        </p:txBody>
      </p:sp>
      <p:pic>
        <p:nvPicPr>
          <p:cNvPr id="1026" name="Picture 2" descr="C:\Users\PC\Desktop\PRIR_KRÚŽOK\Rovesn.Dážď\20220309_140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21314"/>
            <a:ext cx="8686800" cy="3909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Aktivita: Čo patrí do kompostu</a:t>
            </a:r>
          </a:p>
        </p:txBody>
      </p:sp>
      <p:pic>
        <p:nvPicPr>
          <p:cNvPr id="2050" name="Picture 2" descr="C:\Users\PC\Desktop\PRIR_KRÚŽOK\Rovesn.Dážď\20220309_140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92751"/>
            <a:ext cx="8686800" cy="3909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071934" y="457200"/>
            <a:ext cx="4916618" cy="3186114"/>
          </a:xfrm>
        </p:spPr>
        <p:txBody>
          <a:bodyPr/>
          <a:lstStyle/>
          <a:p>
            <a:r>
              <a:rPr lang="sk-SK" dirty="0"/>
              <a:t>Premiestňovanie</a:t>
            </a:r>
            <a:br>
              <a:rPr lang="sk-SK" dirty="0"/>
            </a:br>
            <a:r>
              <a:rPr lang="sk-SK" dirty="0"/>
              <a:t>dážďoviek</a:t>
            </a:r>
          </a:p>
        </p:txBody>
      </p:sp>
      <p:pic>
        <p:nvPicPr>
          <p:cNvPr id="3074" name="Picture 2" descr="C:\Users\PC\Desktop\PRIR_KRÚŽOK\Rovesn.Dážď\20220309_1455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54099" y="2317721"/>
            <a:ext cx="6223039" cy="2857519"/>
          </a:xfrm>
          <a:prstGeom prst="rect">
            <a:avLst/>
          </a:prstGeom>
          <a:noFill/>
        </p:spPr>
      </p:pic>
      <p:pic>
        <p:nvPicPr>
          <p:cNvPr id="3076" name="Picture 4" descr="C:\Users\PC\Desktop\PRIR_KRÚŽOK\Rovesn.Dážď\dážďovk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353" y="4286256"/>
            <a:ext cx="5272647" cy="2372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Súťaž –Dážďovky </a:t>
            </a:r>
            <a:r>
              <a:rPr lang="sk-SK" dirty="0" err="1"/>
              <a:t>recyklátorky</a:t>
            </a:r>
            <a:endParaRPr lang="sk-SK" dirty="0"/>
          </a:p>
        </p:txBody>
      </p:sp>
      <p:pic>
        <p:nvPicPr>
          <p:cNvPr id="1026" name="Picture 2" descr="C:\Users\PC\Desktop\ZELENÁ ŠKOLA\RECYKLOHRY-dážďovky\1.stupe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Práca 2.stupňa</a:t>
            </a:r>
          </a:p>
        </p:txBody>
      </p:sp>
      <p:pic>
        <p:nvPicPr>
          <p:cNvPr id="2050" name="Picture 2" descr="C:\Users\PC\Desktop\ZELENÁ ŠKOLA\RECYKLOHRY-dážďovky\2.stupeň-prípra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C:\Users\PC\Desktop\ZELENÁ ŠKOLA\RECYKLOHRY-dážďovky\2.stupeň-prá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09787" y="858932"/>
            <a:ext cx="6346637" cy="565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Časový harmonogram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/>
          <a:lstStyle/>
          <a:p>
            <a:r>
              <a:rPr lang="sk-SK" sz="3600" dirty="0"/>
              <a:t>Prinesenie </a:t>
            </a:r>
            <a:r>
              <a:rPr lang="sk-SK" sz="3600" dirty="0" err="1"/>
              <a:t>vermipompostéra</a:t>
            </a:r>
            <a:r>
              <a:rPr lang="sk-SK" sz="3600" dirty="0"/>
              <a:t> do 7.A (</a:t>
            </a:r>
            <a:r>
              <a:rPr lang="sk-SK" sz="3600" dirty="0" err="1"/>
              <a:t>sept</a:t>
            </a:r>
            <a:r>
              <a:rPr lang="sk-SK" sz="3600" dirty="0"/>
              <a:t>.)</a:t>
            </a:r>
          </a:p>
          <a:p>
            <a:r>
              <a:rPr lang="sk-SK" sz="3600" dirty="0"/>
              <a:t>Naplnenie </a:t>
            </a:r>
            <a:r>
              <a:rPr lang="sk-SK" sz="3600" dirty="0" err="1"/>
              <a:t>vermikompostéra</a:t>
            </a:r>
            <a:r>
              <a:rPr lang="sk-SK" sz="3600" dirty="0"/>
              <a:t> (okt.)</a:t>
            </a:r>
          </a:p>
          <a:p>
            <a:r>
              <a:rPr lang="sk-SK" sz="3600" dirty="0"/>
              <a:t>Prinesenie dážďoviek zo ZŠ Post. (nov.)</a:t>
            </a:r>
          </a:p>
          <a:p>
            <a:r>
              <a:rPr lang="sk-SK" sz="3600" dirty="0"/>
              <a:t>Realizácia výučbového programu (</a:t>
            </a:r>
            <a:r>
              <a:rPr lang="sk-SK" sz="3600" dirty="0" err="1"/>
              <a:t>dec</a:t>
            </a:r>
            <a:r>
              <a:rPr lang="sk-SK" sz="3600" dirty="0"/>
              <a:t>.)</a:t>
            </a:r>
          </a:p>
          <a:p>
            <a:r>
              <a:rPr lang="sk-SK" sz="3600" dirty="0"/>
              <a:t>Rovesnícke vzdelávanie (marec)</a:t>
            </a:r>
          </a:p>
          <a:p>
            <a:r>
              <a:rPr lang="sk-SK" sz="3600" dirty="0"/>
              <a:t>Súťaž Dážďovky </a:t>
            </a:r>
            <a:r>
              <a:rPr lang="sk-SK" sz="3600" dirty="0" err="1"/>
              <a:t>Recyklátorky</a:t>
            </a:r>
            <a:endParaRPr lang="sk-SK" sz="3600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/>
              <a:t>Naplnenie </a:t>
            </a:r>
            <a:r>
              <a:rPr lang="sk-SK" dirty="0" err="1"/>
              <a:t>vermikompostéra</a:t>
            </a:r>
            <a:r>
              <a:rPr lang="sk-SK" dirty="0"/>
              <a:t> (okt.)</a:t>
            </a:r>
            <a:br>
              <a:rPr lang="sk-SK" dirty="0"/>
            </a:br>
            <a:endParaRPr lang="sk-SK" dirty="0"/>
          </a:p>
        </p:txBody>
      </p:sp>
      <p:pic>
        <p:nvPicPr>
          <p:cNvPr id="1026" name="Picture 2" descr="C:\Users\PC\Desktop\PRIR_KRÚŽOK\FOTO-Kruzok2021\20211013_125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Bioodpad a zrelý kompost</a:t>
            </a:r>
          </a:p>
        </p:txBody>
      </p:sp>
      <p:pic>
        <p:nvPicPr>
          <p:cNvPr id="2050" name="Picture 2" descr="C:\Users\PC\Desktop\PRIR_KRÚŽOK\FOTO-Kruzok2021\20211013_125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Prinesenie a uloženie dážďoviek</a:t>
            </a:r>
          </a:p>
        </p:txBody>
      </p:sp>
      <p:pic>
        <p:nvPicPr>
          <p:cNvPr id="3074" name="Picture 2" descr="C:\Users\PC\Desktop\Kráľovstvo dážďoviek\20211214_125458_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/>
              <a:t>Kŕmenie dážďoviek</a:t>
            </a:r>
          </a:p>
        </p:txBody>
      </p:sp>
      <p:pic>
        <p:nvPicPr>
          <p:cNvPr id="4098" name="Picture 2" descr="C:\Users\PC\Desktop\Kráľovstvo dážďoviek\20211210_1302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4099" name="Picture 3" descr="C:\Users\PC\Desktop\Kráľovstvo dážďoviek\20211210_1302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Realizácia výučbového programu</a:t>
            </a:r>
          </a:p>
        </p:txBody>
      </p:sp>
      <p:pic>
        <p:nvPicPr>
          <p:cNvPr id="1026" name="Picture 2" descr="C:\Users\PC\Desktop\ZELENÁ ŠKOLA\FOTO-ZELEŇ\Kráľovstvo dážďoviek\Dážd-1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1027" name="Picture 3" descr="C:\Users\PC\Desktop\ZELENÁ ŠKOLA\FOTO-ZELEŇ\Kráľovstvo dážďoviek\Dážd-1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/>
              <a:t> </a:t>
            </a:r>
            <a:r>
              <a:rPr lang="sk-SK" dirty="0"/>
              <a:t>pridanie bioodpadu</a:t>
            </a:r>
          </a:p>
        </p:txBody>
      </p:sp>
      <p:pic>
        <p:nvPicPr>
          <p:cNvPr id="5122" name="Picture 2" descr="C:\Users\PC\Desktop\Kráľovstvo dážďoviek\20211214_1248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5051" y="2053797"/>
            <a:ext cx="5000686" cy="3750515"/>
          </a:xfrm>
          <a:prstGeom prst="rect">
            <a:avLst/>
          </a:prstGeom>
          <a:noFill/>
        </p:spPr>
      </p:pic>
      <p:pic>
        <p:nvPicPr>
          <p:cNvPr id="5123" name="Picture 3" descr="C:\Users\PC\Desktop\Kráľovstvo dážďoviek\20211214_1302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32061" y="1991310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Podmienky kompostovania</a:t>
            </a:r>
          </a:p>
        </p:txBody>
      </p:sp>
      <p:pic>
        <p:nvPicPr>
          <p:cNvPr id="6146" name="Picture 2" descr="C:\Users\PC\Desktop\Kráľovstvo dážďoviek\20211214_125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119</Words>
  <Application>Microsoft Office PowerPoint</Application>
  <PresentationFormat>Prezentácia na obrazovke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Cestovanie</vt:lpstr>
      <vt:lpstr>Dážďovkové kráľovstvo</vt:lpstr>
      <vt:lpstr>Časový harmonogram </vt:lpstr>
      <vt:lpstr>Naplnenie vermikompostéra (okt.) </vt:lpstr>
      <vt:lpstr>Bioodpad a zrelý kompost</vt:lpstr>
      <vt:lpstr>Prinesenie a uloženie dážďoviek</vt:lpstr>
      <vt:lpstr>Kŕmenie dážďoviek</vt:lpstr>
      <vt:lpstr>Realizácia výučbového programu</vt:lpstr>
      <vt:lpstr> pridanie bioodpadu</vt:lpstr>
      <vt:lpstr>Podmienky kompostovania</vt:lpstr>
      <vt:lpstr>Pozorovanie dážďoviek</vt:lpstr>
      <vt:lpstr>ROVESNíCKE VZDELáVANIE</vt:lpstr>
      <vt:lpstr>Príprava potravy pre dážĎOVKY</vt:lpstr>
      <vt:lpstr>Aktivita: Čo patrí do kompostu</vt:lpstr>
      <vt:lpstr>Premiestňovanie dážďoviek</vt:lpstr>
      <vt:lpstr>Súťaž –Dážďovky recyklátorky</vt:lpstr>
      <vt:lpstr>Práca 2.stupňa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Dážďovkové kráľovstvo</dc:title>
  <dc:creator>Renka</dc:creator>
  <cp:lastModifiedBy>Renka</cp:lastModifiedBy>
  <cp:revision>12</cp:revision>
  <dcterms:created xsi:type="dcterms:W3CDTF">2021-12-14T16:05:52Z</dcterms:created>
  <dcterms:modified xsi:type="dcterms:W3CDTF">2023-03-27T10:49:28Z</dcterms:modified>
</cp:coreProperties>
</file>