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781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429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066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0736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6470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369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670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3327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000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025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4735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C7C4-588F-4719-AD94-1733C6F105A5}" type="datetimeFigureOut">
              <a:rPr lang="pl-PL" smtClean="0"/>
              <a:t>2024-01-02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DEAD1-2832-48D7-B131-6476500054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48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Choroby brudnych rąk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162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00836" y="877206"/>
            <a:ext cx="5945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3. Wzmożona higiena podczas przeziębienia czy choroby - najważniejsze to zapobiegać rozprzestrzenianiu się chorób. Należy więc pamiętać, by po kichaniu lub czyszczeniu nosa dokładnie umyć dłonie i nie narażać innych osób na zakażenie.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4344537" y="3914463"/>
            <a:ext cx="7010400" cy="177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Już od najmłodszych lat uczyć dzieci o higienie </a:t>
            </a:r>
            <a:b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o tym, że jest ona niezbędna. Można np. pokazywać im jak myć ręce oraz wspólnie myć warzywa.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34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111775" y="2811572"/>
            <a:ext cx="7608878" cy="108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6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Dziękuję </a:t>
            </a:r>
            <a:r>
              <a:rPr lang="pl-PL" sz="6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życzę zdrowia</a:t>
            </a:r>
            <a:endParaRPr lang="pl-PL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1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556680" y="2203061"/>
            <a:ext cx="70786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>
                <a:solidFill>
                  <a:srgbClr val="FFFF00"/>
                </a:solidFill>
              </a:rPr>
              <a:t>Chorobę brudnych rąk powoduje przenoszenie bakterii drogą pokarmową, np. przez zjedzenie zakażonych pokarmów, czy przez wypicie zakażonych płynów. </a:t>
            </a:r>
            <a:endParaRPr lang="pl-P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62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0811" y="2700080"/>
            <a:ext cx="10941970" cy="1036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6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Najczęstsze choroby brudnych rąk:</a:t>
            </a:r>
            <a:endParaRPr lang="pl-PL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506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52859" y="320773"/>
            <a:ext cx="112458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Wirusowe zapalenie wątroby typu A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to choroba, która wywoływana jest przez </a:t>
            </a:r>
            <a:r>
              <a:rPr lang="pl-PL" sz="2400" dirty="0" err="1" smtClean="0"/>
              <a:t>enterowirusy</a:t>
            </a:r>
            <a:r>
              <a:rPr lang="pl-PL" sz="2400" dirty="0" smtClean="0"/>
              <a:t> z rodziny </a:t>
            </a:r>
            <a:r>
              <a:rPr lang="pl-PL" sz="2400" dirty="0" err="1" smtClean="0"/>
              <a:t>Pikornaviridae</a:t>
            </a:r>
            <a:r>
              <a:rPr lang="pl-PL" sz="2400" dirty="0" smtClean="0"/>
              <a:t>. </a:t>
            </a:r>
            <a:br>
              <a:rPr lang="pl-PL" sz="2400" dirty="0" smtClean="0"/>
            </a:br>
            <a:r>
              <a:rPr lang="pl-PL" sz="2400" dirty="0" smtClean="0"/>
              <a:t>Są to wirusy, które charakteryzuje wysoka odporność </a:t>
            </a:r>
            <a:br>
              <a:rPr lang="pl-PL" sz="2400" dirty="0" smtClean="0"/>
            </a:br>
            <a:r>
              <a:rPr lang="pl-PL" sz="2400" dirty="0" smtClean="0"/>
              <a:t>na warunki środowiska takie, jak wysoka i niska temperatura, </a:t>
            </a:r>
            <a:br>
              <a:rPr lang="pl-PL" sz="2400" dirty="0" smtClean="0"/>
            </a:br>
            <a:r>
              <a:rPr lang="pl-PL" sz="2400" dirty="0" smtClean="0"/>
              <a:t>obecność kwasów oraz środków dezynfekujących. Do zakażenia dochodzi poprzez wniknięcie wirusa za pośrednictwem receptorów znajdujących </a:t>
            </a:r>
            <a:br>
              <a:rPr lang="pl-PL" sz="2400" dirty="0" smtClean="0"/>
            </a:br>
            <a:r>
              <a:rPr lang="pl-PL" sz="2400" dirty="0" smtClean="0"/>
              <a:t>się na powierzchni komórki wątroby (</a:t>
            </a:r>
            <a:r>
              <a:rPr lang="pl-PL" sz="2400" dirty="0" err="1" smtClean="0"/>
              <a:t>hepatocytu</a:t>
            </a:r>
            <a:r>
              <a:rPr lang="pl-PL" sz="2400" dirty="0" smtClean="0"/>
              <a:t>). Tam dochodzi do namnożenia wirusów, które następnie wraz z żółcią transportowane </a:t>
            </a:r>
            <a:br>
              <a:rPr lang="pl-PL" sz="2400" dirty="0" smtClean="0"/>
            </a:br>
            <a:r>
              <a:rPr lang="pl-PL" sz="2400" dirty="0" smtClean="0"/>
              <a:t>są do jelit i kolejno wydalane z kałem.</a:t>
            </a:r>
            <a:endParaRPr lang="pl-PL" sz="24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853" y="3124200"/>
            <a:ext cx="3406255" cy="340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85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47749" y="1641480"/>
            <a:ext cx="68875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Owsica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to choroba wywołana przez pasożyty - owsiki ludzkie, które najczęściej dostają się </a:t>
            </a:r>
            <a:br>
              <a:rPr lang="pl-PL" sz="2400" dirty="0" smtClean="0"/>
            </a:br>
            <a:r>
              <a:rPr lang="pl-PL" sz="2400" dirty="0" smtClean="0"/>
              <a:t>do organizmu przez połknięcie jaj </a:t>
            </a:r>
            <a:br>
              <a:rPr lang="pl-PL" sz="2400" dirty="0" smtClean="0"/>
            </a:br>
            <a:r>
              <a:rPr lang="pl-PL" sz="2400" dirty="0" smtClean="0"/>
              <a:t>lub inny kontakt z nimi. Z tego powodu owsica najczęściej dotyka dzieci w wieku przedszkolnym </a:t>
            </a:r>
            <a:br>
              <a:rPr lang="pl-PL" sz="2400" dirty="0" smtClean="0"/>
            </a:br>
            <a:r>
              <a:rPr lang="pl-PL" sz="2400" dirty="0" smtClean="0"/>
              <a:t>i szkolnym.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6709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13982" y="383864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b="1" dirty="0" smtClean="0"/>
              <a:t>Tasiemczyca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to choroba wywołana obecnością w organizmie człowieka pasożyta o charakterystycznej, w większości odmian płaskiej budowie ciała, co czyni ich wygląd podobnym do taśmy. Rozwój tasiemców nie jest skomplikowany, wymaga jednak żywiciela pośredniego. 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5727510" y="2871295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 smtClean="0"/>
              <a:t>Wyróżniamy kilka rodzajów tasiemca najczęściej występujących u człowieka:</a:t>
            </a:r>
          </a:p>
          <a:p>
            <a:pPr>
              <a:buFont typeface="+mj-lt"/>
              <a:buAutoNum type="arabicPeriod"/>
            </a:pPr>
            <a:r>
              <a:rPr lang="pl-PL" sz="2400" dirty="0" smtClean="0"/>
              <a:t>tasiemiec uzbrojony, stanowi największe zagrożenie dla człowieka, ponieważ może bytować poza jelitem, np. w mięśniach czy innych narządach, </a:t>
            </a:r>
          </a:p>
          <a:p>
            <a:pPr>
              <a:buFont typeface="+mj-lt"/>
              <a:buAutoNum type="arabicPeriod"/>
            </a:pPr>
            <a:r>
              <a:rPr lang="pl-PL" sz="2400" dirty="0" smtClean="0"/>
              <a:t>tasiemiec nieuzbrojony, </a:t>
            </a:r>
          </a:p>
          <a:p>
            <a:pPr>
              <a:buFont typeface="+mj-lt"/>
              <a:buAutoNum type="arabicPeriod"/>
            </a:pPr>
            <a:r>
              <a:rPr lang="pl-PL" sz="2400" dirty="0" smtClean="0"/>
              <a:t>tasiemiec </a:t>
            </a:r>
            <a:r>
              <a:rPr lang="pl-PL" sz="2400" dirty="0" err="1" smtClean="0"/>
              <a:t>bruzdrogłowiec</a:t>
            </a:r>
            <a:r>
              <a:rPr lang="pl-PL" sz="2400" dirty="0" smtClean="0"/>
              <a:t> szeroki, </a:t>
            </a:r>
          </a:p>
          <a:p>
            <a:pPr>
              <a:buFont typeface="+mj-lt"/>
              <a:buAutoNum type="arabicPeriod"/>
            </a:pPr>
            <a:r>
              <a:rPr lang="pl-PL" sz="2400" dirty="0" smtClean="0"/>
              <a:t>tasiemiec karłowaty </a:t>
            </a:r>
          </a:p>
          <a:p>
            <a:pPr>
              <a:buFont typeface="+mj-lt"/>
              <a:buAutoNum type="arabicPeriod"/>
            </a:pPr>
            <a:r>
              <a:rPr lang="pl-PL" sz="2400" dirty="0" smtClean="0"/>
              <a:t>tasiemiec bąblowcowy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67022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3307307" y="1696070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b="1" dirty="0" smtClean="0"/>
              <a:t>Salmonella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jest powszechną chorobą bakteryjną, która atakuje przewód pokarmowy. Bakterie Salmonelli zwykle żyją w jelitach zwierząt </a:t>
            </a:r>
            <a:br>
              <a:rPr lang="pl-PL" sz="2400" dirty="0" smtClean="0"/>
            </a:br>
            <a:r>
              <a:rPr lang="pl-PL" sz="2400" dirty="0" smtClean="0"/>
              <a:t>i ludzi i są wydalane z kałem. Ludzie najczęściej zarażają się przez zanieczyszczoną wodę lub żywność.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31091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7629" y="1847819"/>
            <a:ext cx="13329314" cy="1933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zapobiegać chorobom brudnych rąk?</a:t>
            </a:r>
            <a:endParaRPr lang="pl-PL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472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802"/>
            <a:ext cx="12192000" cy="6869604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014482" y="920171"/>
            <a:ext cx="74334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1. Podstawowym działaniem profilaktycznym, które pozwala uchronić się przed chorobą brudnych rąk, jest przestrzeganie higieny, </a:t>
            </a:r>
            <a:br>
              <a:rPr lang="pl-PL" sz="2800" dirty="0" smtClean="0"/>
            </a:br>
            <a:r>
              <a:rPr lang="pl-PL" sz="2800" dirty="0" smtClean="0"/>
              <a:t>a zwłaszcza częste mycie rąk.</a:t>
            </a:r>
            <a:endParaRPr lang="pl-PL" sz="2800" dirty="0"/>
          </a:p>
        </p:txBody>
      </p:sp>
      <p:sp>
        <p:nvSpPr>
          <p:cNvPr id="3" name="Prostokąt 2"/>
          <p:cNvSpPr/>
          <p:nvPr/>
        </p:nvSpPr>
        <p:spPr>
          <a:xfrm>
            <a:off x="4326341" y="3626627"/>
            <a:ext cx="706954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2. Dokładne mycie warzyw i owoców - ważną zasadą utrzymywania higieny jest odpowiednie przygotowywanie posiłków. Obróbce i spożyciu można poddać jedynie umyte i świeże produkty, nie tylko zakupione w sklepie, </a:t>
            </a:r>
            <a:br>
              <a:rPr lang="pl-PL" sz="2800" dirty="0" smtClean="0"/>
            </a:br>
            <a:r>
              <a:rPr lang="pl-PL" sz="2800" dirty="0" smtClean="0"/>
              <a:t>ale również te zbierane w ogrodzie czy lesie.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84551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175</Words>
  <Application>Microsoft Office PowerPoint</Application>
  <PresentationFormat>Panoramiczny</PresentationFormat>
  <Paragraphs>21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Motyw pakietu Office</vt:lpstr>
      <vt:lpstr>Choroby brudnych rąk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Choroba brudnych rąk</dc:title>
  <dc:creator>Laptop</dc:creator>
  <cp:lastModifiedBy>Lenovo</cp:lastModifiedBy>
  <cp:revision>6</cp:revision>
  <dcterms:created xsi:type="dcterms:W3CDTF">2022-04-07T18:55:58Z</dcterms:created>
  <dcterms:modified xsi:type="dcterms:W3CDTF">2024-01-02T21:16:45Z</dcterms:modified>
</cp:coreProperties>
</file>