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19838-CD84-4546-825E-F4B2894BBE43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462A-1B6A-413D-8571-2BDAA9F87F9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50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462A-1B6A-413D-8571-2BDAA9F87F9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184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62BA17-74D2-4961-A5AE-D740134B0056}" type="datetimeFigureOut">
              <a:rPr lang="sk-SK" smtClean="0"/>
              <a:t>9. 11. 2020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C2C890-61AA-4B89-AA53-ACC5DD74CF0F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476673"/>
            <a:ext cx="7175351" cy="1368152"/>
          </a:xfrm>
        </p:spPr>
        <p:txBody>
          <a:bodyPr/>
          <a:lstStyle/>
          <a:p>
            <a:pPr marL="182880" indent="0">
              <a:buNone/>
            </a:pPr>
            <a:r>
              <a:rPr lang="sk-SK" sz="3600" dirty="0" smtClean="0"/>
              <a:t>           SLOVNÁ ZÁSOBA     </a:t>
            </a:r>
            <a:br>
              <a:rPr lang="sk-SK" sz="3600" dirty="0" smtClean="0"/>
            </a:br>
            <a:r>
              <a:rPr lang="sk-SK" sz="3600" dirty="0" smtClean="0"/>
              <a:t>             CUDZIE SLOVÁ </a:t>
            </a:r>
            <a:br>
              <a:rPr lang="sk-SK" sz="3600" dirty="0" smtClean="0"/>
            </a:br>
            <a:r>
              <a:rPr lang="sk-SK" sz="3600" dirty="0" smtClean="0"/>
              <a:t> </a:t>
            </a:r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5475945" cy="28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09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08912" cy="6336704"/>
          </a:xfrm>
        </p:spPr>
        <p:txBody>
          <a:bodyPr/>
          <a:lstStyle/>
          <a:p>
            <a:pPr marL="45720" indent="0">
              <a:buNone/>
            </a:pPr>
            <a:r>
              <a:rPr lang="sk-SK" sz="2400" dirty="0" smtClean="0"/>
              <a:t>SLOVNÁ ZÁSOBA </a:t>
            </a:r>
            <a:r>
              <a:rPr lang="sk-SK" dirty="0" smtClean="0"/>
              <a:t>–  súhrn všetkých slov v národnom jazyku.</a:t>
            </a:r>
          </a:p>
          <a:p>
            <a:pPr marL="45720" indent="0">
              <a:buNone/>
            </a:pPr>
            <a:endParaRPr lang="sk-SK" dirty="0" smtClean="0"/>
          </a:p>
          <a:p>
            <a:pPr marL="45720" indent="0">
              <a:buNone/>
            </a:pPr>
            <a:r>
              <a:rPr lang="sk-SK" sz="2400" dirty="0" smtClean="0"/>
              <a:t>SLOVÁ DELÍME NA</a:t>
            </a:r>
            <a:r>
              <a:rPr lang="sk-SK" dirty="0" smtClean="0"/>
              <a:t>: a) domáce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b) cudzie </a:t>
            </a:r>
          </a:p>
          <a:p>
            <a:pPr marL="45720" indent="0">
              <a:buNone/>
            </a:pPr>
            <a:endParaRPr lang="sk-SK" dirty="0"/>
          </a:p>
          <a:p>
            <a:pPr marL="45720" indent="0">
              <a:buNone/>
            </a:pPr>
            <a:r>
              <a:rPr lang="sk-SK" dirty="0" smtClean="0"/>
              <a:t>a) Domáce - dom, zem, dcéra......</a:t>
            </a:r>
          </a:p>
          <a:p>
            <a:pPr marL="45720" indent="0">
              <a:buNone/>
            </a:pPr>
            <a:r>
              <a:rPr lang="sk-SK" dirty="0" smtClean="0"/>
              <a:t>b) Cudzie ( prebrané z iných jazykov ) – ANJ – gól, pulóver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NEM – flauš, fašírka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ŠPA – armáda, vanilka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RUS – maják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ČES – prospech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TAL - špagety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ARAB - kabát</a:t>
            </a:r>
          </a:p>
          <a:p>
            <a:pPr marL="45720" indent="0">
              <a:buNone/>
            </a:pPr>
            <a:r>
              <a:rPr lang="sk-SK" dirty="0" smtClean="0"/>
              <a:t>                  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372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136904" cy="61206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400" dirty="0" smtClean="0"/>
              <a:t>SLOVÁ PODĽA DOBOVÉHO VÝSKYTU :</a:t>
            </a:r>
          </a:p>
          <a:p>
            <a:pPr marL="45720" indent="0">
              <a:buClrTx/>
              <a:buSzPct val="120000"/>
              <a:buNone/>
            </a:pPr>
            <a:endParaRPr lang="sk-SK" sz="2400" dirty="0" smtClean="0"/>
          </a:p>
          <a:p>
            <a:pPr marL="502920" indent="-457200">
              <a:buClrTx/>
              <a:buSzPct val="120000"/>
              <a:buAutoNum type="arabicPeriod"/>
            </a:pPr>
            <a:r>
              <a:rPr lang="sk-SK" dirty="0" smtClean="0"/>
              <a:t>historizmy</a:t>
            </a:r>
          </a:p>
          <a:p>
            <a:pPr marL="502920" indent="-457200">
              <a:buClrTx/>
              <a:buSzPct val="120000"/>
              <a:buAutoNum type="arabicPeriod"/>
            </a:pPr>
            <a:r>
              <a:rPr lang="sk-SK" dirty="0"/>
              <a:t>a</a:t>
            </a:r>
            <a:r>
              <a:rPr lang="sk-SK" dirty="0" smtClean="0"/>
              <a:t>rchaizmy</a:t>
            </a:r>
            <a:endParaRPr lang="sk-SK" dirty="0" smtClean="0"/>
          </a:p>
          <a:p>
            <a:pPr marL="502920" indent="-457200">
              <a:buClrTx/>
              <a:buSzPct val="120000"/>
              <a:buAutoNum type="arabicPeriod"/>
            </a:pPr>
            <a:r>
              <a:rPr lang="sk-SK" dirty="0"/>
              <a:t>n</a:t>
            </a:r>
            <a:r>
              <a:rPr lang="sk-SK" dirty="0" smtClean="0"/>
              <a:t>eologizmy</a:t>
            </a:r>
            <a:endParaRPr lang="sk-SK" dirty="0" smtClean="0"/>
          </a:p>
          <a:p>
            <a:pPr marL="502920" indent="-457200">
              <a:buClrTx/>
              <a:buSzPct val="120000"/>
              <a:buAutoNum type="arabicPeriod"/>
            </a:pPr>
            <a:r>
              <a:rPr lang="sk-SK" dirty="0" smtClean="0"/>
              <a:t>zastarané</a:t>
            </a:r>
          </a:p>
          <a:p>
            <a:pPr marL="502920" indent="-457200">
              <a:buClrTx/>
              <a:buSzPct val="120000"/>
              <a:buAutoNum type="arabicPeriod"/>
            </a:pPr>
            <a:endParaRPr lang="sk-SK" dirty="0" smtClean="0"/>
          </a:p>
          <a:p>
            <a:pPr marL="502920" indent="-457200">
              <a:buClrTx/>
              <a:buSzPct val="120000"/>
              <a:buAutoNum type="arabicPeriod"/>
            </a:pP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5588632" cy="37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66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7294513" cy="2490522"/>
          </a:xfrm>
        </p:spPr>
        <p:txBody>
          <a:bodyPr anchor="ctr"/>
          <a:lstStyle/>
          <a:p>
            <a:pPr marL="45720" indent="0">
              <a:buNone/>
            </a:pPr>
            <a:r>
              <a:rPr lang="sk-SK" sz="2200" b="1" dirty="0" smtClean="0"/>
              <a:t>1. Historizmy</a:t>
            </a:r>
            <a:r>
              <a:rPr lang="sk-SK" sz="2200" dirty="0"/>
              <a:t> </a:t>
            </a:r>
            <a:r>
              <a:rPr lang="sk-SK" sz="2200" dirty="0" smtClean="0"/>
              <a:t>- sú</a:t>
            </a:r>
            <a:r>
              <a:rPr lang="sk-SK" sz="2200" dirty="0"/>
              <a:t> </a:t>
            </a:r>
            <a:r>
              <a:rPr lang="sk-SK" sz="2200" dirty="0" smtClean="0">
                <a:solidFill>
                  <a:schemeClr val="tx1"/>
                </a:solidFill>
              </a:rPr>
              <a:t>slová</a:t>
            </a:r>
            <a:r>
              <a:rPr lang="sk-SK" sz="2200" dirty="0"/>
              <a:t> alebo význam </a:t>
            </a:r>
            <a:r>
              <a:rPr lang="sk-SK" sz="2200" dirty="0" smtClean="0"/>
              <a:t>slov, </a:t>
            </a:r>
            <a:r>
              <a:rPr lang="sk-SK" sz="2200" dirty="0"/>
              <a:t>ktorý sa v súčasnom </a:t>
            </a:r>
            <a:r>
              <a:rPr lang="sk-SK" sz="2200" dirty="0" smtClean="0"/>
              <a:t>danom</a:t>
            </a:r>
            <a:r>
              <a:rPr lang="sk-SK" sz="2200" dirty="0"/>
              <a:t> </a:t>
            </a:r>
            <a:r>
              <a:rPr lang="sk-SK" sz="2200" dirty="0">
                <a:solidFill>
                  <a:schemeClr val="tx1"/>
                </a:solidFill>
              </a:rPr>
              <a:t>jazyku </a:t>
            </a:r>
            <a:r>
              <a:rPr lang="sk-SK" sz="2200" dirty="0"/>
              <a:t>už nepoužíva, lebo zanikol so </a:t>
            </a:r>
            <a:r>
              <a:rPr lang="sk-SK" sz="2200" dirty="0" smtClean="0"/>
              <a:t>zmenami spoločnosti.</a:t>
            </a:r>
            <a:r>
              <a:rPr lang="sk-SK" dirty="0"/>
              <a:t> 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39752" y="4437112"/>
            <a:ext cx="2548588" cy="1143000"/>
          </a:xfrm>
        </p:spPr>
        <p:txBody>
          <a:bodyPr/>
          <a:lstStyle/>
          <a:p>
            <a:pPr marL="0" indent="0">
              <a:buNone/>
            </a:pPr>
            <a:r>
              <a:rPr lang="sk-SK" sz="2000" dirty="0" smtClean="0"/>
              <a:t>           mušketier</a:t>
            </a:r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57" y="3900196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65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611560" y="908720"/>
            <a:ext cx="756084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 smtClean="0"/>
              <a:t>2. Archaizmy</a:t>
            </a:r>
            <a:r>
              <a:rPr lang="sk-SK" sz="2200" dirty="0" smtClean="0"/>
              <a:t> všeobecne </a:t>
            </a:r>
            <a:r>
              <a:rPr lang="sk-SK" sz="2200" dirty="0"/>
              <a:t>označujú slová zastarané. Prakticky ide o slová, ktoré sa už aktívne nepoužívajú, použijeme ich len v špecifických jazykových prejavoch, napríklad pokiaľ chceme navodiť atmosféru určitého historického </a:t>
            </a:r>
            <a:r>
              <a:rPr lang="sk-SK" sz="2200" dirty="0" smtClean="0"/>
              <a:t>obdobia.</a:t>
            </a:r>
            <a:endParaRPr lang="sk-SK" sz="2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43608" y="3573016"/>
            <a:ext cx="2088232" cy="360039"/>
          </a:xfrm>
        </p:spPr>
        <p:txBody>
          <a:bodyPr/>
          <a:lstStyle/>
          <a:p>
            <a:pPr marL="0" indent="0">
              <a:buNone/>
            </a:pPr>
            <a:r>
              <a:rPr lang="sk-SK" sz="2000" b="0" dirty="0" smtClean="0"/>
              <a:t/>
            </a:r>
            <a:br>
              <a:rPr lang="sk-SK" sz="2000" b="0" dirty="0" smtClean="0"/>
            </a:br>
            <a:r>
              <a:rPr lang="sk-SK" sz="2000" b="0" dirty="0" err="1" smtClean="0"/>
              <a:t>arešt</a:t>
            </a:r>
            <a:r>
              <a:rPr lang="sk-SK" sz="2000" b="0" dirty="0" smtClean="0"/>
              <a:t> ( väzenie )</a:t>
            </a:r>
            <a:endParaRPr lang="sk-SK" sz="2000" b="0" dirty="0"/>
          </a:p>
        </p:txBody>
      </p:sp>
      <p:pic>
        <p:nvPicPr>
          <p:cNvPr id="4100" name="Picture 4" descr="Smíchovský četn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23367"/>
            <a:ext cx="2317615" cy="297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221088"/>
            <a:ext cx="308605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3"/>
          <p:cNvSpPr txBox="1">
            <a:spLocks/>
          </p:cNvSpPr>
          <p:nvPr/>
        </p:nvSpPr>
        <p:spPr>
          <a:xfrm>
            <a:off x="5909726" y="3068960"/>
            <a:ext cx="2622714" cy="360039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k-SK" sz="2000" b="0" dirty="0" smtClean="0"/>
              <a:t/>
            </a:r>
            <a:br>
              <a:rPr lang="sk-SK" sz="2000" b="0" dirty="0" smtClean="0"/>
            </a:br>
            <a:r>
              <a:rPr lang="sk-SK" sz="2000" b="0" dirty="0" smtClean="0"/>
              <a:t>četník ( policajt)</a:t>
            </a:r>
            <a:endParaRPr lang="sk-SK" sz="2000" b="0" dirty="0"/>
          </a:p>
        </p:txBody>
      </p:sp>
    </p:spTree>
    <p:extLst>
      <p:ext uri="{BB962C8B-B14F-4D97-AF65-F5344CB8AC3E}">
        <p14:creationId xmlns:p14="http://schemas.microsoft.com/office/powerpoint/2010/main" val="3079303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6718450" cy="1194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200" b="1" dirty="0" smtClean="0"/>
              <a:t>3. Neologizmus </a:t>
            </a:r>
            <a:r>
              <a:rPr lang="sk-SK" sz="2200" dirty="0"/>
              <a:t>je novoutvorené slovo alebo slovné spojenie na pomenovanie nového javu.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47664" y="2708920"/>
            <a:ext cx="1944216" cy="432048"/>
          </a:xfrm>
        </p:spPr>
        <p:txBody>
          <a:bodyPr/>
          <a:lstStyle/>
          <a:p>
            <a:pPr marL="0" indent="0">
              <a:buNone/>
            </a:pPr>
            <a:r>
              <a:rPr lang="sk-SK" sz="2200" dirty="0" smtClean="0"/>
              <a:t>programátor</a:t>
            </a:r>
            <a:endParaRPr lang="sk-SK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192016" cy="179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6406226" y="3615749"/>
            <a:ext cx="819708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k-SK" sz="2200" dirty="0" smtClean="0"/>
              <a:t>čip</a:t>
            </a:r>
            <a:endParaRPr lang="sk-SK" sz="2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8517"/>
            <a:ext cx="3539232" cy="265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90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sz="half" idx="2"/>
          </p:nvPr>
        </p:nvSpPr>
        <p:spPr>
          <a:xfrm>
            <a:off x="877886" y="620688"/>
            <a:ext cx="7366521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200" b="1" dirty="0"/>
              <a:t>4</a:t>
            </a:r>
            <a:r>
              <a:rPr lang="sk-SK" sz="2200" b="1" dirty="0" smtClean="0"/>
              <a:t>. Zastarané </a:t>
            </a:r>
            <a:r>
              <a:rPr lang="sk-SK" sz="2200" dirty="0"/>
              <a:t>slová sú </a:t>
            </a:r>
            <a:r>
              <a:rPr lang="sk-SK" sz="2200" dirty="0" smtClean="0"/>
              <a:t>slová</a:t>
            </a:r>
            <a:r>
              <a:rPr lang="sk-SK" sz="2200" dirty="0"/>
              <a:t>, niektoré významy </a:t>
            </a:r>
            <a:r>
              <a:rPr lang="sk-SK" sz="2200" dirty="0" smtClean="0"/>
              <a:t>slov, </a:t>
            </a:r>
            <a:r>
              <a:rPr lang="sk-SK" sz="2200" dirty="0"/>
              <a:t>alebo slovné spojenia zo starších období jazyka. Zastarané slová tvoria okraj slovnej zásoby, časť z nich poznajú príslušníci staršej generácie.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08104" y="2636912"/>
            <a:ext cx="2736304" cy="504056"/>
          </a:xfrm>
        </p:spPr>
        <p:txBody>
          <a:bodyPr/>
          <a:lstStyle/>
          <a:p>
            <a:pPr marL="0" indent="0">
              <a:buNone/>
            </a:pPr>
            <a:r>
              <a:rPr lang="sk-SK" sz="2200" dirty="0" err="1"/>
              <a:t>b</a:t>
            </a:r>
            <a:r>
              <a:rPr lang="sk-SK" sz="2200" dirty="0" err="1" smtClean="0"/>
              <a:t>ukréta</a:t>
            </a:r>
            <a:r>
              <a:rPr lang="sk-SK" sz="2200" dirty="0" smtClean="0"/>
              <a:t> ( kytica )</a:t>
            </a:r>
            <a:endParaRPr lang="sk-SK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797152"/>
            <a:ext cx="4248472" cy="15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971600" y="4149080"/>
            <a:ext cx="3168352" cy="50405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sk-SK" sz="2200" dirty="0" err="1" smtClean="0"/>
              <a:t>apatieka</a:t>
            </a:r>
            <a:r>
              <a:rPr lang="sk-SK" sz="2200" dirty="0" smtClean="0"/>
              <a:t> ( lekáreň )</a:t>
            </a:r>
            <a:endParaRPr lang="sk-SK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70817"/>
            <a:ext cx="3456384" cy="256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44942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187</Words>
  <Application>Microsoft Office PowerPoint</Application>
  <PresentationFormat>Prezentácia na obrazovke (4:3)</PresentationFormat>
  <Paragraphs>33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Aerodynamika</vt:lpstr>
      <vt:lpstr>           SLOVNÁ ZÁSOBA                   CUDZIE SLOVÁ   </vt:lpstr>
      <vt:lpstr>Prezentácia programu PowerPoint</vt:lpstr>
      <vt:lpstr>Prezentácia programu PowerPoint</vt:lpstr>
      <vt:lpstr>           mušketier</vt:lpstr>
      <vt:lpstr> arešt ( väzenie )</vt:lpstr>
      <vt:lpstr>programátor</vt:lpstr>
      <vt:lpstr>bukréta ( kytica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SLOVNÁ ZÁSOBA                   CUDZIE SLOVÁ</dc:title>
  <dc:creator>Gabika</dc:creator>
  <cp:lastModifiedBy>Gabika</cp:lastModifiedBy>
  <cp:revision>14</cp:revision>
  <dcterms:created xsi:type="dcterms:W3CDTF">2020-11-09T17:18:00Z</dcterms:created>
  <dcterms:modified xsi:type="dcterms:W3CDTF">2020-11-09T19:51:08Z</dcterms:modified>
</cp:coreProperties>
</file>