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11"/>
  </p:notesMasterIdLst>
  <p:sldIdLst>
    <p:sldId id="261" r:id="rId2"/>
    <p:sldId id="262" r:id="rId3"/>
    <p:sldId id="264" r:id="rId4"/>
    <p:sldId id="260" r:id="rId5"/>
    <p:sldId id="259" r:id="rId6"/>
    <p:sldId id="258" r:id="rId7"/>
    <p:sldId id="257" r:id="rId8"/>
    <p:sldId id="265" r:id="rId9"/>
    <p:sldId id="266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128050A-DBDE-438D-B15A-CD9E49D145F9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AE28A1E-6DB2-488D-B835-7E4B8F6848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355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7E1FCA-31F9-40FB-AA98-AE5188358F78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F2060-9C5C-4334-B9DB-5825A6840A9E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20817-A43A-41EC-BE85-8CAE6510E09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F2126-0469-42FF-8017-C03CF9F3E8CB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404C1-6E78-4CE1-9092-6ABBB658824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3F45-6562-478F-B142-E9827C9593CE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00020-32E2-4AB6-9482-17BC7F1FA2F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9568E-C907-498B-9196-8BF9BA51C544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E47C4-BA60-4B0D-AA07-7387F64C4D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0A96C-FA08-4915-BC3C-63B905DF70AB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6812B-4DB6-49AC-BC0E-EA1662C304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537F2-F42E-442A-9E5A-EF2CA4BA7398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9C61A-499B-48DC-BD6E-CB8189F825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EBE5-A3A3-4152-9638-89770014B380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E1B0-E32E-42E8-B35D-ACCE0BFE09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2E262-0025-4DB4-A35A-E266E39DE710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19475-F93C-4CAE-AB85-F7E118A82E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780EF-6E83-43A6-9B90-92BA64C4AFF9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E2C8E-B04E-4C6E-86C5-8507B2EA80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49F63-873E-4385-9A39-11002BAF01DA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CF6EA-42AD-4E9D-A2EB-7C8386824B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4C22D-33CE-4D62-B48D-AE1CFC6A9347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7A7C1-A660-4403-9FA1-8FD32BC370E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AFE7A-3F11-4776-8809-865620682D61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5886-5FE0-49BC-BCB1-DD530ED8F8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693B4-6B64-41AC-AB97-218A6B77DC32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346D8-513A-4C36-896D-019F48F7035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FC5EE-4A7C-4427-8B19-499B38482947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B3328-D29A-477C-8415-4FE9648490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1BA9E-C6E4-48E7-BBA3-8C0D86E537FB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8DB01-2580-422E-87B7-AE7224FFF2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15865-A7D5-4042-836E-5D74A82FFEAC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6592F-A798-40FC-A6D5-ACE51295D2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6EB521-0478-4F6D-8AC6-CB4F65E0D6FB}" type="datetimeFigureOut">
              <a:rPr lang="pl-PL"/>
              <a:pPr>
                <a:defRPr/>
              </a:pPr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776995-8525-4E71-B5E7-EB3E04F72B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rostokąt 2"/>
          <p:cNvSpPr>
            <a:spLocks noChangeArrowheads="1"/>
          </p:cNvSpPr>
          <p:nvPr/>
        </p:nvSpPr>
        <p:spPr bwMode="auto">
          <a:xfrm>
            <a:off x="1763713" y="836613"/>
            <a:ext cx="63373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8800">
                <a:latin typeface="Times New Roman" pitchFamily="18" charset="0"/>
                <a:cs typeface="Times New Roman" pitchFamily="18" charset="0"/>
              </a:rPr>
              <a:t>Świąteczne </a:t>
            </a:r>
          </a:p>
          <a:p>
            <a:r>
              <a:rPr lang="pl-PL" sz="8800">
                <a:latin typeface="Times New Roman" pitchFamily="18" charset="0"/>
                <a:cs typeface="Times New Roman" pitchFamily="18" charset="0"/>
              </a:rPr>
              <a:t>DIY </a:t>
            </a:r>
            <a:r>
              <a:rPr lang="pl-PL" sz="8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pl-PL" sz="8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obrazu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 t="22132" b="22132"/>
          <a:stretch>
            <a:fillRect/>
          </a:stretch>
        </p:blipFill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</p:spPr>
      </p:pic>
      <p:sp>
        <p:nvSpPr>
          <p:cNvPr id="20482" name="Prostokąt 2"/>
          <p:cNvSpPr>
            <a:spLocks noChangeArrowheads="1"/>
          </p:cNvSpPr>
          <p:nvPr/>
        </p:nvSpPr>
        <p:spPr bwMode="auto">
          <a:xfrm>
            <a:off x="395288" y="1720850"/>
            <a:ext cx="367188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Czego potrzebujemy:</a:t>
            </a:r>
          </a:p>
          <a:p>
            <a:r>
              <a:rPr lang="pl-PL">
                <a:latin typeface="Times New Roman" pitchFamily="18" charset="0"/>
                <a:cs typeface="Times New Roman" pitchFamily="18" charset="0"/>
              </a:rPr>
              <a:t>-szklanych naczyń- słoiczków, szklanek, świeczników itp.</a:t>
            </a:r>
          </a:p>
          <a:p>
            <a:r>
              <a:rPr lang="pl-PL">
                <a:latin typeface="Times New Roman" pitchFamily="18" charset="0"/>
                <a:cs typeface="Times New Roman" pitchFamily="18" charset="0"/>
              </a:rPr>
              <a:t>-sznurka jutowego</a:t>
            </a:r>
          </a:p>
          <a:p>
            <a:r>
              <a:rPr lang="pl-PL">
                <a:latin typeface="Times New Roman" pitchFamily="18" charset="0"/>
                <a:cs typeface="Times New Roman" pitchFamily="18" charset="0"/>
              </a:rPr>
              <a:t>-koronek i/lub wstążek, najlepiej bawełnianych lub </a:t>
            </a:r>
            <a:br>
              <a:rPr lang="pl-PL">
                <a:latin typeface="Times New Roman" pitchFamily="18" charset="0"/>
                <a:cs typeface="Times New Roman" pitchFamily="18" charset="0"/>
              </a:rPr>
            </a:br>
            <a:r>
              <a:rPr lang="pl-PL">
                <a:latin typeface="Times New Roman" pitchFamily="18" charset="0"/>
                <a:cs typeface="Times New Roman" pitchFamily="18" charset="0"/>
              </a:rPr>
              <a:t>z materiału jutowego</a:t>
            </a:r>
          </a:p>
          <a:p>
            <a:r>
              <a:rPr lang="pl-PL">
                <a:latin typeface="Times New Roman" pitchFamily="18" charset="0"/>
                <a:cs typeface="Times New Roman" pitchFamily="18" charset="0"/>
              </a:rPr>
              <a:t>-pistoletu z klejem na gorąco lub innego kleju</a:t>
            </a:r>
          </a:p>
          <a:p>
            <a:r>
              <a:rPr lang="pl-PL">
                <a:latin typeface="Times New Roman" pitchFamily="18" charset="0"/>
                <a:cs typeface="Times New Roman" pitchFamily="18" charset="0"/>
              </a:rPr>
              <a:t>-filcowych ozdób kojarzących się </a:t>
            </a:r>
            <a:br>
              <a:rPr lang="pl-PL">
                <a:latin typeface="Times New Roman" pitchFamily="18" charset="0"/>
                <a:cs typeface="Times New Roman" pitchFamily="18" charset="0"/>
              </a:rPr>
            </a:br>
            <a:r>
              <a:rPr lang="pl-PL">
                <a:latin typeface="Times New Roman" pitchFamily="18" charset="0"/>
                <a:cs typeface="Times New Roman" pitchFamily="18" charset="0"/>
              </a:rPr>
              <a:t>z wiosną</a:t>
            </a:r>
          </a:p>
          <a:p>
            <a:r>
              <a:rPr lang="pl-PL">
                <a:latin typeface="Times New Roman" pitchFamily="18" charset="0"/>
                <a:cs typeface="Times New Roman" pitchFamily="18" charset="0"/>
              </a:rPr>
              <a:t>-nasion rzeżuchy</a:t>
            </a:r>
          </a:p>
          <a:p>
            <a:r>
              <a:rPr lang="pl-PL">
                <a:latin typeface="Times New Roman" pitchFamily="18" charset="0"/>
                <a:cs typeface="Times New Roman" pitchFamily="18" charset="0"/>
              </a:rPr>
              <a:t>-świeczek typu tea light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obrazu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 l="660" r="660"/>
          <a:stretch>
            <a:fillRect/>
          </a:stretch>
        </p:blipFill>
        <p:spPr>
          <a:xfrm>
            <a:off x="5498254" y="1052736"/>
            <a:ext cx="3225887" cy="2520280"/>
          </a:xfrm>
          <a:prstGeom prst="roundRect">
            <a:avLst>
              <a:gd name="adj" fmla="val 4230"/>
            </a:avLst>
          </a:prstGeom>
        </p:spPr>
      </p:pic>
      <p:pic>
        <p:nvPicPr>
          <p:cNvPr id="21506" name="Symbol zastępczy zawartości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3798888"/>
            <a:ext cx="1800225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Symbol zastępczy zawartości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0413" y="4581525"/>
            <a:ext cx="165417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Prostokąt 9"/>
          <p:cNvSpPr>
            <a:spLocks noChangeArrowheads="1"/>
          </p:cNvSpPr>
          <p:nvPr/>
        </p:nvSpPr>
        <p:spPr bwMode="auto">
          <a:xfrm>
            <a:off x="323850" y="620713"/>
            <a:ext cx="453548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>
                <a:latin typeface="Times New Roman" pitchFamily="18" charset="0"/>
                <a:cs typeface="Times New Roman" pitchFamily="18" charset="0"/>
              </a:rPr>
              <a:t>Otaczamy wybrany przez nas, szklany pojemniczek sznurkiem jutowym- początek i koniec sznurka przyklejamy do pojemniczka klejem na gorąco.</a:t>
            </a:r>
          </a:p>
        </p:txBody>
      </p:sp>
      <p:sp>
        <p:nvSpPr>
          <p:cNvPr id="21509" name="Prostokąt 10"/>
          <p:cNvSpPr>
            <a:spLocks noChangeArrowheads="1"/>
          </p:cNvSpPr>
          <p:nvPr/>
        </p:nvSpPr>
        <p:spPr bwMode="auto">
          <a:xfrm>
            <a:off x="395288" y="2828925"/>
            <a:ext cx="41052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>
                <a:latin typeface="Times New Roman" pitchFamily="18" charset="0"/>
                <a:cs typeface="Times New Roman" pitchFamily="18" charset="0"/>
              </a:rPr>
              <a:t>Następnie, gdy już otoczymy sznurkiem cały pojemniczek, wybieramy filcowe elementy </a:t>
            </a:r>
            <a:br>
              <a:rPr lang="pl-PL" sz="2400">
                <a:latin typeface="Times New Roman" pitchFamily="18" charset="0"/>
                <a:cs typeface="Times New Roman" pitchFamily="18" charset="0"/>
              </a:rPr>
            </a:br>
            <a:r>
              <a:rPr lang="pl-PL" sz="2400">
                <a:latin typeface="Times New Roman" pitchFamily="18" charset="0"/>
                <a:cs typeface="Times New Roman" pitchFamily="18" charset="0"/>
              </a:rPr>
              <a:t>i sposób, w jaki umieścimy je na pojemniczku.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obrazu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rcRect t="8321" b="8321"/>
          <a:stretch>
            <a:fillRect/>
          </a:stretch>
        </p:blipFill>
        <p:spPr>
          <a:xfrm>
            <a:off x="3995936" y="1052736"/>
            <a:ext cx="4824536" cy="4824536"/>
          </a:xfrm>
          <a:prstGeom prst="roundRect">
            <a:avLst>
              <a:gd name="adj" fmla="val 4230"/>
            </a:avLst>
          </a:prstGeom>
        </p:spPr>
      </p:pic>
      <p:sp>
        <p:nvSpPr>
          <p:cNvPr id="22530" name="Prostokąt 4"/>
          <p:cNvSpPr>
            <a:spLocks noChangeArrowheads="1"/>
          </p:cNvSpPr>
          <p:nvPr/>
        </p:nvSpPr>
        <p:spPr bwMode="auto">
          <a:xfrm>
            <a:off x="323850" y="320675"/>
            <a:ext cx="338455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Elementy filcowe przyklejamy klejem na gorąco do pojemniczka, otoczonego sznurkiem jutowym, tworząc własne kompozycje.</a:t>
            </a:r>
          </a:p>
          <a:p>
            <a:r>
              <a:rPr lang="pl-PL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Oczywiście, możemy też kupić filc w kawałkach, a potem sami stworzyć z niego elementy dekoracyjne.</a:t>
            </a:r>
          </a:p>
          <a:p>
            <a:r>
              <a:rPr lang="pl-PL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 gotowych pojemniczków można też dodać drobne elementy, takie jak np. koraliki lub brokat- byle nie za dużo</a:t>
            </a:r>
            <a:r>
              <a:rPr lang="pl-PL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Symbol zastępczy zawartości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404813"/>
            <a:ext cx="334645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Symbol zastępczy zawartości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8088" y="404813"/>
            <a:ext cx="2600325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Prostokąt 4"/>
          <p:cNvSpPr>
            <a:spLocks noChangeArrowheads="1"/>
          </p:cNvSpPr>
          <p:nvPr/>
        </p:nvSpPr>
        <p:spPr bwMode="auto">
          <a:xfrm>
            <a:off x="1042988" y="3879850"/>
            <a:ext cx="67691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>
                <a:latin typeface="Times New Roman" pitchFamily="18" charset="0"/>
                <a:cs typeface="Times New Roman" pitchFamily="18" charset="0"/>
              </a:rPr>
              <a:t>Kolejne pojemniczki możemy otoczyć sznurkiem jutowym w inny sposób, np. trochę na dole i górze wybranego naczynia. Pomiędzy przyklejonymi sznureczkami umieszczamy wstążkę. Kiedy wstążka zostaje przyklejona, okręcamy jeszcze sznurek jutowy u góry pojemniczka i formujemy kokardkę.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Symbol zastępczy zawartości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4438"/>
            <a:ext cx="334645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Symbol zastępczy zawartości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8088" y="731838"/>
            <a:ext cx="2600325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Prostokąt 4"/>
          <p:cNvSpPr>
            <a:spLocks noChangeArrowheads="1"/>
          </p:cNvSpPr>
          <p:nvPr/>
        </p:nvSpPr>
        <p:spPr bwMode="auto">
          <a:xfrm>
            <a:off x="1042988" y="4953000"/>
            <a:ext cx="6575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>
                <a:latin typeface="Times New Roman" pitchFamily="18" charset="0"/>
                <a:cs typeface="Times New Roman" pitchFamily="18" charset="0"/>
              </a:rPr>
              <a:t>Sznurek może też otaczać tylko górną część pojemniczka. Pod sznurkiem zawiązujemy kokardkę. Dół pojemniczka otaczamy wstążką 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Symbol zastępczy zawartości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476250"/>
            <a:ext cx="3313113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Symbol zastępczy zawartości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765175"/>
            <a:ext cx="26638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Prostokąt 3"/>
          <p:cNvSpPr>
            <a:spLocks noChangeArrowheads="1"/>
          </p:cNvSpPr>
          <p:nvPr/>
        </p:nvSpPr>
        <p:spPr bwMode="auto">
          <a:xfrm>
            <a:off x="1258888" y="3860800"/>
            <a:ext cx="59769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>
                <a:latin typeface="Times New Roman" pitchFamily="18" charset="0"/>
                <a:cs typeface="Times New Roman" pitchFamily="18" charset="0"/>
              </a:rPr>
              <a:t>Do przygotowanych pojemniczków  możemy włożyć namoczoną watę kosmetyczną, </a:t>
            </a:r>
          </a:p>
          <a:p>
            <a:r>
              <a:rPr lang="pl-PL" sz="2400">
                <a:latin typeface="Times New Roman" pitchFamily="18" charset="0"/>
                <a:cs typeface="Times New Roman" pitchFamily="18" charset="0"/>
              </a:rPr>
              <a:t>a następnie nasypać tam nasionek rzeżuchy. Jeśli będziemy o tę rzeżuchę odpowiednio dbać, to powstanie nam prześliczny, mały ogródek do postawienia na odświętny stół.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obrazu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 t="7200" b="7200"/>
          <a:stretch>
            <a:fillRect/>
          </a:stretch>
        </p:blipFill>
        <p:spPr>
          <a:xfrm>
            <a:off x="4475175" y="1916832"/>
            <a:ext cx="4114800" cy="3785652"/>
          </a:xfrm>
          <a:prstGeom prst="roundRect">
            <a:avLst>
              <a:gd name="adj" fmla="val 4230"/>
            </a:avLst>
          </a:prstGeom>
        </p:spPr>
      </p:pic>
      <p:sp>
        <p:nvSpPr>
          <p:cNvPr id="27650" name="Prostokąt 2"/>
          <p:cNvSpPr>
            <a:spLocks noChangeArrowheads="1"/>
          </p:cNvSpPr>
          <p:nvPr/>
        </p:nvSpPr>
        <p:spPr bwMode="auto">
          <a:xfrm>
            <a:off x="395288" y="1341438"/>
            <a:ext cx="3313112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>
                <a:latin typeface="Times New Roman" pitchFamily="18" charset="0"/>
                <a:cs typeface="Times New Roman" pitchFamily="18" charset="0"/>
              </a:rPr>
              <a:t>Możemy również włożyć do pojemniczka, zamiast rzeżuchy, świeczkę typu tea light, żeby powstał oryginalny lampionik. </a:t>
            </a:r>
          </a:p>
          <a:p>
            <a:r>
              <a:rPr lang="pl-PL" sz="2400">
                <a:latin typeface="Times New Roman" pitchFamily="18" charset="0"/>
                <a:cs typeface="Times New Roman" pitchFamily="18" charset="0"/>
              </a:rPr>
              <a:t>Taka ozdoba pomaga </a:t>
            </a:r>
            <a:br>
              <a:rPr lang="pl-PL" sz="2400">
                <a:latin typeface="Times New Roman" pitchFamily="18" charset="0"/>
                <a:cs typeface="Times New Roman" pitchFamily="18" charset="0"/>
              </a:rPr>
            </a:br>
            <a:r>
              <a:rPr lang="pl-PL" sz="2400">
                <a:latin typeface="Times New Roman" pitchFamily="18" charset="0"/>
                <a:cs typeface="Times New Roman" pitchFamily="18" charset="0"/>
              </a:rPr>
              <a:t>w stworzeniu  bardzo przyjemny nastroju, i to nie tylko w świąteczny czas.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Symbol zastępczy zawartości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52388"/>
            <a:ext cx="34575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Symbol zastępczy zawartości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731838"/>
            <a:ext cx="3024188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Prostokąt 4"/>
          <p:cNvSpPr>
            <a:spLocks noChangeArrowheads="1"/>
          </p:cNvSpPr>
          <p:nvPr/>
        </p:nvSpPr>
        <p:spPr bwMode="auto">
          <a:xfrm>
            <a:off x="1187450" y="4365625"/>
            <a:ext cx="61928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>
                <a:latin typeface="Times New Roman" pitchFamily="18" charset="0"/>
                <a:cs typeface="Times New Roman" pitchFamily="18" charset="0"/>
              </a:rPr>
              <a:t>Możliwości jest tu naprawdę wiele, ogranicza nas tylko nasza wyobraźnia</a:t>
            </a:r>
            <a:r>
              <a:rPr lang="pl-PL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br>
              <a:rPr lang="pl-PL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pl-PL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Natomiast, efekty naszej pracy nadadzą domowym wnętrzom prawdziwie świątecznego klimatu.</a:t>
            </a:r>
            <a:endParaRPr lang="pl-PL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Zielonożółty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Smug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atowe szkł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259</Words>
  <Application>Microsoft Office PowerPoint</Application>
  <PresentationFormat>On-screen Show (4:3)</PresentationFormat>
  <Paragraphs>23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Szablon projektu</vt:lpstr>
      </vt:variant>
      <vt:variant>
        <vt:i4>17</vt:i4>
      </vt:variant>
      <vt:variant>
        <vt:lpstr>Tytuły slajdów</vt:lpstr>
      </vt:variant>
      <vt:variant>
        <vt:i4>9</vt:i4>
      </vt:variant>
    </vt:vector>
  </HeadingPairs>
  <TitlesOfParts>
    <vt:vector size="32" baseType="lpstr">
      <vt:lpstr>Century Gothic</vt:lpstr>
      <vt:lpstr>Arial</vt:lpstr>
      <vt:lpstr>Wingdings 3</vt:lpstr>
      <vt:lpstr>Calibri</vt:lpstr>
      <vt:lpstr>Times New Roman</vt:lpstr>
      <vt:lpstr>Wingdings</vt:lpstr>
      <vt:lpstr>Smuga</vt:lpstr>
      <vt:lpstr>Smuga</vt:lpstr>
      <vt:lpstr>Smuga</vt:lpstr>
      <vt:lpstr>Smuga</vt:lpstr>
      <vt:lpstr>Smuga</vt:lpstr>
      <vt:lpstr>Smuga</vt:lpstr>
      <vt:lpstr>Smuga</vt:lpstr>
      <vt:lpstr>Smuga</vt:lpstr>
      <vt:lpstr>Smuga</vt:lpstr>
      <vt:lpstr>Smuga</vt:lpstr>
      <vt:lpstr>Smuga</vt:lpstr>
      <vt:lpstr>Smuga</vt:lpstr>
      <vt:lpstr>Smuga</vt:lpstr>
      <vt:lpstr>Smuga</vt:lpstr>
      <vt:lpstr>Smuga</vt:lpstr>
      <vt:lpstr>Smuga</vt:lpstr>
      <vt:lpstr>Smuga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burza6</dc:creator>
  <cp:lastModifiedBy>Piotr</cp:lastModifiedBy>
  <cp:revision>7</cp:revision>
  <dcterms:created xsi:type="dcterms:W3CDTF">2020-04-03T12:06:39Z</dcterms:created>
  <dcterms:modified xsi:type="dcterms:W3CDTF">2020-04-07T20:12:54Z</dcterms:modified>
</cp:coreProperties>
</file>