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C977700-3001-43BE-B5D3-33490ABFC25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9800C2-34A7-4D70-B43B-AC5A16D4B8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2696E63-959D-4BBF-B60F-4A3232EB62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42229B5-E61D-4EC9-B56C-2E5AA490EC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A4AE7D2-CE96-4EE0-B298-284746DBDD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42BE471-1733-44CC-A2B0-99617E5C90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380A9FC-B290-4F86-A786-13D3CD6A0BF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849F3B4-9D78-47CE-9590-0FE0006B53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8288D72-5919-4DC6-878C-5D60AD9545C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4B3260F-D99D-40A0-AFAE-BF27CB87D4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E090047-D019-454F-A028-A847588AEF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sk-SK" sz="4800" b="0" strike="noStrike" spc="-1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6B136CC-69F2-464E-974A-BFD6ECFFACC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12001320" y="13080960"/>
            <a:ext cx="368280" cy="374400"/>
          </a:xfrm>
          <a:prstGeom prst="rect">
            <a:avLst/>
          </a:prstGeom>
          <a:noFill/>
          <a:ln w="12600">
            <a:noFill/>
          </a:ln>
        </p:spPr>
        <p:txBody>
          <a:bodyPr lIns="50760" tIns="50760" rIns="50760" bIns="50760" anchor="b">
            <a:noAutofit/>
          </a:bodyPr>
          <a:lstStyle>
            <a:lvl1pPr>
              <a:defRPr lang="sk-SK" sz="2400" b="0" strike="noStrike" spc="-1">
                <a:latin typeface="Times New Roman"/>
              </a:defRPr>
            </a:lvl1pPr>
          </a:lstStyle>
          <a:p>
            <a:endParaRPr lang="sk-SK" sz="24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sk-SK" sz="4800" b="0" strike="noStrike" spc="-1">
                <a:solidFill>
                  <a:srgbClr val="000000"/>
                </a:solidFill>
                <a:latin typeface="Helvetica Neue"/>
              </a:rPr>
              <a:t>Kliknúť na úpravu formátu textu titulku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4800" b="0" strike="noStrike" spc="-1">
                <a:solidFill>
                  <a:srgbClr val="000000"/>
                </a:solidFill>
                <a:latin typeface="Helvetica Neue"/>
              </a:rPr>
              <a:t>Kliknúť na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4800" b="0" strike="noStrike" spc="-1">
                <a:solidFill>
                  <a:srgbClr val="000000"/>
                </a:solidFill>
                <a:latin typeface="Helvetica Neue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4800" b="0" strike="noStrike" spc="-1">
                <a:solidFill>
                  <a:srgbClr val="000000"/>
                </a:solidFill>
                <a:latin typeface="Helvetica Neue"/>
              </a:rPr>
              <a:t>Tretia úroveň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4800" b="0" strike="noStrike" spc="-1">
                <a:solidFill>
                  <a:srgbClr val="000000"/>
                </a:solidFill>
                <a:latin typeface="Helvetica Neue"/>
              </a:rPr>
              <a:t>Štvrtá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Helvetica Neue"/>
              </a:rPr>
              <a:t>Piata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Helvetica Neue"/>
              </a:rPr>
              <a:t>Šiesta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solidFill>
                  <a:srgbClr val="000000"/>
                </a:solidFill>
                <a:latin typeface="Helvetica Neue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erplexed Male (_3)-296758.png" descr="Perplexed Male (_3)-296758.png"/>
          <p:cNvPicPr/>
          <p:nvPr/>
        </p:nvPicPr>
        <p:blipFill>
          <a:blip r:embed="rId2"/>
          <a:stretch/>
        </p:blipFill>
        <p:spPr>
          <a:xfrm>
            <a:off x="2015640" y="507960"/>
            <a:ext cx="9334080" cy="12699720"/>
          </a:xfrm>
          <a:prstGeom prst="rect">
            <a:avLst/>
          </a:prstGeom>
          <a:ln w="12700">
            <a:noFill/>
          </a:ln>
        </p:spPr>
      </p:pic>
      <p:pic>
        <p:nvPicPr>
          <p:cNvPr id="40" name="publicdomainq-perplex.png" descr="publicdomainq-perplex.png"/>
          <p:cNvPicPr/>
          <p:nvPr/>
        </p:nvPicPr>
        <p:blipFill>
          <a:blip r:embed="rId3"/>
          <a:stretch/>
        </p:blipFill>
        <p:spPr>
          <a:xfrm>
            <a:off x="11998080" y="507960"/>
            <a:ext cx="12699720" cy="12699720"/>
          </a:xfrm>
          <a:prstGeom prst="rect">
            <a:avLst/>
          </a:prstGeom>
          <a:ln w="12700">
            <a:noFill/>
          </a:ln>
        </p:spPr>
      </p:pic>
      <p:sp>
        <p:nvSpPr>
          <p:cNvPr id="41" name="WORDS…"/>
          <p:cNvSpPr/>
          <p:nvPr/>
        </p:nvSpPr>
        <p:spPr>
          <a:xfrm>
            <a:off x="8105040" y="6687421"/>
            <a:ext cx="7346520" cy="5850239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" b="0" strike="noStrike" spc="-1" dirty="0">
                <a:solidFill>
                  <a:srgbClr val="000000"/>
                </a:solidFill>
                <a:latin typeface="Century Gothic"/>
                <a:ea typeface="Century Gothic"/>
              </a:rPr>
              <a:t>WORDS </a:t>
            </a:r>
            <a:endParaRPr lang="sk-SK" sz="9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" b="0" strike="noStrike" spc="-1" dirty="0">
                <a:solidFill>
                  <a:srgbClr val="000000"/>
                </a:solidFill>
                <a:latin typeface="Century Gothic"/>
                <a:ea typeface="Century Gothic"/>
              </a:rPr>
              <a:t>STARTING </a:t>
            </a:r>
            <a:endParaRPr lang="sk-SK" sz="9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" b="0" strike="noStrike" spc="-1" dirty="0">
                <a:solidFill>
                  <a:srgbClr val="000000"/>
                </a:solidFill>
                <a:latin typeface="Century Gothic"/>
                <a:ea typeface="Century Gothic"/>
              </a:rPr>
              <a:t>WITH</a:t>
            </a:r>
            <a:r>
              <a:rPr lang="sk-SK" sz="9000" b="0" strike="noStrike" spc="-1" dirty="0" smtClean="0">
                <a:solidFill>
                  <a:srgbClr val="000000"/>
                </a:solidFill>
                <a:latin typeface="Century Gothic"/>
                <a:ea typeface="Century Gothic"/>
              </a:rPr>
              <a:t>…</a:t>
            </a:r>
          </a:p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20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Príloha č. 12</a:t>
            </a:r>
            <a:endParaRPr lang="sk-SK" sz="2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Y"/>
          <p:cNvSpPr/>
          <p:nvPr/>
        </p:nvSpPr>
        <p:spPr>
          <a:xfrm>
            <a:off x="8330040" y="634320"/>
            <a:ext cx="772416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D31876"/>
                </a:solidFill>
                <a:latin typeface="Century Gothic"/>
                <a:ea typeface="Century Gothic"/>
              </a:rPr>
              <a:t>Y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55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"/>
          <p:cNvSpPr/>
          <p:nvPr/>
        </p:nvSpPr>
        <p:spPr>
          <a:xfrm>
            <a:off x="8013240" y="634320"/>
            <a:ext cx="835668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011993"/>
                </a:solidFill>
                <a:latin typeface="Century Gothic"/>
                <a:ea typeface="Century Gothic"/>
              </a:rPr>
              <a:t>N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57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"/>
          <p:cNvSpPr/>
          <p:nvPr/>
        </p:nvSpPr>
        <p:spPr>
          <a:xfrm>
            <a:off x="8650440" y="634320"/>
            <a:ext cx="708264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942193"/>
                </a:solidFill>
                <a:latin typeface="Century Gothic"/>
                <a:ea typeface="Century Gothic"/>
              </a:rPr>
              <a:t>F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59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You have one minute to write them down…."/>
          <p:cNvSpPr/>
          <p:nvPr/>
        </p:nvSpPr>
        <p:spPr>
          <a:xfrm>
            <a:off x="2742120" y="5160960"/>
            <a:ext cx="18899280" cy="33933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12000" b="0" i="1" strike="noStrike" spc="-1">
                <a:solidFill>
                  <a:srgbClr val="000000"/>
                </a:solidFill>
                <a:latin typeface="Century Gothic"/>
                <a:ea typeface="Century Gothic"/>
              </a:rPr>
              <a:t>You have one minute to write them down….</a:t>
            </a:r>
            <a:endParaRPr lang="sk-SK" sz="1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2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ADY"/>
          <p:cNvSpPr/>
          <p:nvPr/>
        </p:nvSpPr>
        <p:spPr>
          <a:xfrm>
            <a:off x="2742120" y="4063680"/>
            <a:ext cx="18899280" cy="55882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40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READY</a:t>
            </a:r>
            <a:endParaRPr lang="sk-SK" sz="40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ET"/>
          <p:cNvSpPr/>
          <p:nvPr/>
        </p:nvSpPr>
        <p:spPr>
          <a:xfrm>
            <a:off x="2742120" y="4063680"/>
            <a:ext cx="18899280" cy="55882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40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SET</a:t>
            </a:r>
            <a:endParaRPr lang="sk-SK" sz="40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B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"/>
          <p:cNvSpPr/>
          <p:nvPr/>
        </p:nvSpPr>
        <p:spPr>
          <a:xfrm>
            <a:off x="2742120" y="2006640"/>
            <a:ext cx="18899280" cy="9702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700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GO</a:t>
            </a:r>
            <a:endParaRPr lang="sk-SK" sz="70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"/>
          <p:cNvSpPr/>
          <p:nvPr/>
        </p:nvSpPr>
        <p:spPr>
          <a:xfrm>
            <a:off x="8014320" y="634320"/>
            <a:ext cx="835524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FF2600"/>
                </a:solidFill>
                <a:latin typeface="Century Gothic"/>
                <a:ea typeface="Century Gothic"/>
              </a:rPr>
              <a:t>R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47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J"/>
          <p:cNvSpPr/>
          <p:nvPr/>
        </p:nvSpPr>
        <p:spPr>
          <a:xfrm>
            <a:off x="6861960" y="634320"/>
            <a:ext cx="1065996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531B93"/>
                </a:solidFill>
                <a:latin typeface="Century Gothic"/>
                <a:ea typeface="Century Gothic"/>
              </a:rPr>
              <a:t>J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49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"/>
          <p:cNvSpPr/>
          <p:nvPr/>
        </p:nvSpPr>
        <p:spPr>
          <a:xfrm>
            <a:off x="6131160" y="634320"/>
            <a:ext cx="1088964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FF9300"/>
                </a:solidFill>
                <a:latin typeface="Century Gothic"/>
                <a:ea typeface="Century Gothic"/>
              </a:rPr>
              <a:t>W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51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"/>
          <p:cNvSpPr/>
          <p:nvPr/>
        </p:nvSpPr>
        <p:spPr>
          <a:xfrm>
            <a:off x="8014320" y="634320"/>
            <a:ext cx="8355240" cy="12446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50760" tIns="50760" rIns="50760" bIns="5076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4501"/>
              </a:spcBef>
              <a:buNone/>
              <a:tabLst>
                <a:tab pos="0" algn="l"/>
              </a:tabLst>
            </a:pPr>
            <a:r>
              <a:rPr lang="sk-SK" sz="90000" b="1" strike="noStrike" spc="-1">
                <a:solidFill>
                  <a:srgbClr val="009193"/>
                </a:solidFill>
                <a:latin typeface="Century Gothic"/>
                <a:ea typeface="Century Gothic"/>
              </a:rPr>
              <a:t>B</a:t>
            </a:r>
            <a:endParaRPr lang="sk-SK" sz="90000" b="0" strike="noStrike" spc="-1">
              <a:latin typeface="Arial"/>
            </a:endParaRPr>
          </a:p>
        </p:txBody>
      </p:sp>
      <p:pic>
        <p:nvPicPr>
          <p:cNvPr id="53" name="NaughtyDisloyalBoa-small.gif" descr="NaughtyDisloyalBoa-small.gif"/>
          <p:cNvPicPr/>
          <p:nvPr/>
        </p:nvPicPr>
        <p:blipFill>
          <a:blip r:embed="rId2"/>
          <a:stretch/>
        </p:blipFill>
        <p:spPr>
          <a:xfrm>
            <a:off x="18144720" y="288720"/>
            <a:ext cx="5825880" cy="328248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Vlastná</PresentationFormat>
  <Paragraphs>15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Arial</vt:lpstr>
      <vt:lpstr>Century Gothic</vt:lpstr>
      <vt:lpstr>DejaVu Sans</vt:lpstr>
      <vt:lpstr>Helvetica Neue</vt:lpstr>
      <vt:lpstr>Symbol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/>
  <dc:description/>
  <cp:lastModifiedBy>Student</cp:lastModifiedBy>
  <cp:revision>1</cp:revision>
  <dcterms:modified xsi:type="dcterms:W3CDTF">2022-07-06T06:39:56Z</dcterms:modified>
  <dc:language>sk-SK</dc:language>
</cp:coreProperties>
</file>