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70" r:id="rId4"/>
    <p:sldId id="267" r:id="rId5"/>
    <p:sldId id="268" r:id="rId6"/>
    <p:sldId id="271" r:id="rId7"/>
    <p:sldId id="272" r:id="rId8"/>
    <p:sldId id="274" r:id="rId9"/>
    <p:sldId id="273" r:id="rId10"/>
    <p:sldId id="26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8EA0B-279B-4306-9C30-50992AD8394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56FF1A5-D4DE-46F2-9469-ECF20F8BB3C5}">
      <dgm:prSet phldrT="[Tekst]"/>
      <dgm:spPr/>
      <dgm:t>
        <a:bodyPr/>
        <a:lstStyle/>
        <a:p>
          <a:r>
            <a:rPr lang="pl-PL" dirty="0"/>
            <a:t>Kim jestem</a:t>
          </a:r>
        </a:p>
      </dgm:t>
    </dgm:pt>
    <dgm:pt modelId="{88576E5A-BF3F-419E-9FCD-062B39F2F8B4}" type="parTrans" cxnId="{B7001860-DE26-4484-B556-8EDCB96F63DF}">
      <dgm:prSet/>
      <dgm:spPr/>
      <dgm:t>
        <a:bodyPr/>
        <a:lstStyle/>
        <a:p>
          <a:endParaRPr lang="pl-PL"/>
        </a:p>
      </dgm:t>
    </dgm:pt>
    <dgm:pt modelId="{36A8BECC-D52B-4CD3-8262-4478D7C6C274}" type="sibTrans" cxnId="{B7001860-DE26-4484-B556-8EDCB96F63DF}">
      <dgm:prSet/>
      <dgm:spPr/>
      <dgm:t>
        <a:bodyPr/>
        <a:lstStyle/>
        <a:p>
          <a:endParaRPr lang="pl-PL"/>
        </a:p>
      </dgm:t>
    </dgm:pt>
    <dgm:pt modelId="{CC7901B5-667A-4FDB-92CE-A6AE84AB150E}">
      <dgm:prSet phldrT="[Tekst]"/>
      <dgm:spPr/>
      <dgm:t>
        <a:bodyPr/>
        <a:lstStyle/>
        <a:p>
          <a:r>
            <a:rPr lang="pl-PL" dirty="0"/>
            <a:t>Jak żyję</a:t>
          </a:r>
        </a:p>
      </dgm:t>
    </dgm:pt>
    <dgm:pt modelId="{847171E6-4866-4981-8351-16FEB3FEC0AD}" type="parTrans" cxnId="{685F2807-C288-4FFA-81FB-C8A2F63BC431}">
      <dgm:prSet/>
      <dgm:spPr/>
      <dgm:t>
        <a:bodyPr/>
        <a:lstStyle/>
        <a:p>
          <a:endParaRPr lang="pl-PL"/>
        </a:p>
      </dgm:t>
    </dgm:pt>
    <dgm:pt modelId="{B9FD2344-B4AC-4C25-876F-5B0CF8FFE20B}" type="sibTrans" cxnId="{685F2807-C288-4FFA-81FB-C8A2F63BC431}">
      <dgm:prSet/>
      <dgm:spPr/>
      <dgm:t>
        <a:bodyPr/>
        <a:lstStyle/>
        <a:p>
          <a:endParaRPr lang="pl-PL"/>
        </a:p>
      </dgm:t>
    </dgm:pt>
    <dgm:pt modelId="{98EA6488-5D0D-4FAA-A014-7ADDA2B1626F}" type="pres">
      <dgm:prSet presAssocID="{BC48EA0B-279B-4306-9C30-50992AD8394D}" presName="diagram" presStyleCnt="0">
        <dgm:presLayoutVars>
          <dgm:dir/>
          <dgm:resizeHandles val="exact"/>
        </dgm:presLayoutVars>
      </dgm:prSet>
      <dgm:spPr/>
    </dgm:pt>
    <dgm:pt modelId="{EFF06AE0-930A-4291-9465-8F0CAEB2679F}" type="pres">
      <dgm:prSet presAssocID="{256FF1A5-D4DE-46F2-9469-ECF20F8BB3C5}" presName="arrow" presStyleLbl="node1" presStyleIdx="0" presStyleCnt="2" custScaleX="54082" custScaleY="62407" custRadScaleRad="116454" custRadScaleInc="932">
        <dgm:presLayoutVars>
          <dgm:bulletEnabled val="1"/>
        </dgm:presLayoutVars>
      </dgm:prSet>
      <dgm:spPr/>
    </dgm:pt>
    <dgm:pt modelId="{433D5132-8B10-45D3-99BD-D73A818AF177}" type="pres">
      <dgm:prSet presAssocID="{CC7901B5-667A-4FDB-92CE-A6AE84AB150E}" presName="arrow" presStyleLbl="node1" presStyleIdx="1" presStyleCnt="2" custScaleX="50483" custScaleY="62407" custRadScaleRad="108573" custRadScaleInc="-999">
        <dgm:presLayoutVars>
          <dgm:bulletEnabled val="1"/>
        </dgm:presLayoutVars>
      </dgm:prSet>
      <dgm:spPr/>
    </dgm:pt>
  </dgm:ptLst>
  <dgm:cxnLst>
    <dgm:cxn modelId="{685F2807-C288-4FFA-81FB-C8A2F63BC431}" srcId="{BC48EA0B-279B-4306-9C30-50992AD8394D}" destId="{CC7901B5-667A-4FDB-92CE-A6AE84AB150E}" srcOrd="1" destOrd="0" parTransId="{847171E6-4866-4981-8351-16FEB3FEC0AD}" sibTransId="{B9FD2344-B4AC-4C25-876F-5B0CF8FFE20B}"/>
    <dgm:cxn modelId="{B7001860-DE26-4484-B556-8EDCB96F63DF}" srcId="{BC48EA0B-279B-4306-9C30-50992AD8394D}" destId="{256FF1A5-D4DE-46F2-9469-ECF20F8BB3C5}" srcOrd="0" destOrd="0" parTransId="{88576E5A-BF3F-419E-9FCD-062B39F2F8B4}" sibTransId="{36A8BECC-D52B-4CD3-8262-4478D7C6C274}"/>
    <dgm:cxn modelId="{84C1EC4E-C5AC-4A80-A047-15B84B387914}" type="presOf" srcId="{256FF1A5-D4DE-46F2-9469-ECF20F8BB3C5}" destId="{EFF06AE0-930A-4291-9465-8F0CAEB2679F}" srcOrd="0" destOrd="0" presId="urn:microsoft.com/office/officeart/2005/8/layout/arrow5"/>
    <dgm:cxn modelId="{5ED60C94-4FBF-49EE-987D-252C7E1F51DC}" type="presOf" srcId="{CC7901B5-667A-4FDB-92CE-A6AE84AB150E}" destId="{433D5132-8B10-45D3-99BD-D73A818AF177}" srcOrd="0" destOrd="0" presId="urn:microsoft.com/office/officeart/2005/8/layout/arrow5"/>
    <dgm:cxn modelId="{4E88BFAA-10C1-4899-A5DC-F7E4687D746E}" type="presOf" srcId="{BC48EA0B-279B-4306-9C30-50992AD8394D}" destId="{98EA6488-5D0D-4FAA-A014-7ADDA2B1626F}" srcOrd="0" destOrd="0" presId="urn:microsoft.com/office/officeart/2005/8/layout/arrow5"/>
    <dgm:cxn modelId="{D7A8A9F8-5454-412E-9ECE-7B235D87B0A9}" type="presParOf" srcId="{98EA6488-5D0D-4FAA-A014-7ADDA2B1626F}" destId="{EFF06AE0-930A-4291-9465-8F0CAEB2679F}" srcOrd="0" destOrd="0" presId="urn:microsoft.com/office/officeart/2005/8/layout/arrow5"/>
    <dgm:cxn modelId="{B6D84363-7F15-4064-A3C2-27D65E9F96FC}" type="presParOf" srcId="{98EA6488-5D0D-4FAA-A014-7ADDA2B1626F}" destId="{433D5132-8B10-45D3-99BD-D73A818AF17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06AE0-930A-4291-9465-8F0CAEB2679F}">
      <dsp:nvSpPr>
        <dsp:cNvPr id="0" name=""/>
        <dsp:cNvSpPr/>
      </dsp:nvSpPr>
      <dsp:spPr>
        <a:xfrm rot="16200000">
          <a:off x="608987" y="942092"/>
          <a:ext cx="2164516" cy="249770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Kim jestem</a:t>
          </a:r>
        </a:p>
      </dsp:txBody>
      <dsp:txXfrm rot="5400000">
        <a:off x="442392" y="1649816"/>
        <a:ext cx="2118916" cy="1082258"/>
      </dsp:txXfrm>
    </dsp:sp>
    <dsp:sp modelId="{433D5132-8B10-45D3-99BD-D73A818AF177}">
      <dsp:nvSpPr>
        <dsp:cNvPr id="0" name=""/>
        <dsp:cNvSpPr/>
      </dsp:nvSpPr>
      <dsp:spPr>
        <a:xfrm rot="5400000">
          <a:off x="5433541" y="942140"/>
          <a:ext cx="2020474" cy="249770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900" kern="1200" dirty="0"/>
            <a:t>Jak żyję</a:t>
          </a:r>
        </a:p>
      </dsp:txBody>
      <dsp:txXfrm rot="-5400000">
        <a:off x="5548508" y="1685875"/>
        <a:ext cx="2144123" cy="1010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7E7E3-1B5E-4EBA-B41C-D016CEBB5324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61931-B168-4E7E-B866-A3B367F730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6002-4965-447C-81C1-A59C3D7E5455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1C30A-F12B-4B18-B074-3F3AD134C9A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oja%20hierarchia%20warto&#347;ci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DORADZTWO ZAWODOWE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KLASY 7</a:t>
            </a:r>
          </a:p>
          <a:p>
            <a:endParaRPr lang="pl-PL" dirty="0"/>
          </a:p>
          <a:p>
            <a:pPr algn="r"/>
            <a:r>
              <a:rPr lang="pl-PL" sz="2000" dirty="0"/>
              <a:t>Kasia Obuchowicz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A TY? </a:t>
            </a:r>
            <a:br>
              <a:rPr lang="pl-PL" dirty="0"/>
            </a:br>
            <a:r>
              <a:rPr lang="pl-PL" dirty="0"/>
              <a:t>Jakimi wartościami kierujesz się w życiu?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>
              <a:buNone/>
            </a:pPr>
            <a:endParaRPr lang="pl-PL" dirty="0">
              <a:hlinkClick r:id="rId2" action="ppaction://hlinkfile"/>
            </a:endParaRPr>
          </a:p>
          <a:p>
            <a:pPr algn="ctr">
              <a:buNone/>
            </a:pPr>
            <a:r>
              <a:rPr lang="pl-PL" dirty="0">
                <a:hlinkClick r:id="rId2" action="ppaction://hlinkfile"/>
              </a:rPr>
              <a:t>Moja hierarchia </a:t>
            </a:r>
            <a:r>
              <a:rPr lang="pl-PL" dirty="0" err="1">
                <a:hlinkClick r:id="rId2" action="ppaction://hlinkfile"/>
              </a:rPr>
              <a:t>wartości.docx</a:t>
            </a:r>
            <a:endParaRPr lang="pl-PL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WARTOŚCI</a:t>
            </a:r>
          </a:p>
        </p:txBody>
      </p:sp>
      <p:sp>
        <p:nvSpPr>
          <p:cNvPr id="4" name="Chmurka 3"/>
          <p:cNvSpPr/>
          <p:nvPr/>
        </p:nvSpPr>
        <p:spPr>
          <a:xfrm>
            <a:off x="755576" y="1412776"/>
            <a:ext cx="3168352" cy="201622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331640" y="191683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latin typeface="Agency FB" pitchFamily="34" charset="0"/>
              </a:rPr>
              <a:t>AKSJOLOGIA</a:t>
            </a:r>
          </a:p>
        </p:txBody>
      </p:sp>
      <p:sp>
        <p:nvSpPr>
          <p:cNvPr id="6" name="Zagięty narożnik 5"/>
          <p:cNvSpPr/>
          <p:nvPr/>
        </p:nvSpPr>
        <p:spPr>
          <a:xfrm>
            <a:off x="5508104" y="1484784"/>
            <a:ext cx="2592288" cy="2736304"/>
          </a:xfrm>
          <a:prstGeom prst="foldedCorne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5580112" y="1628800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Wartość</a:t>
            </a:r>
            <a:r>
              <a:rPr lang="pl-PL" dirty="0"/>
              <a:t> oznacza coś, co jest cenne i godne pożądania i co stanowi (winno stanowić) przedmiot szczególnej troski oraz cel ludzkich dążeń, a także kryterium postępowania człowieka.</a:t>
            </a:r>
          </a:p>
        </p:txBody>
      </p:sp>
      <p:sp>
        <p:nvSpPr>
          <p:cNvPr id="8" name="Uśmiechnięta buźka 7"/>
          <p:cNvSpPr/>
          <p:nvPr/>
        </p:nvSpPr>
        <p:spPr>
          <a:xfrm>
            <a:off x="1691680" y="5157192"/>
            <a:ext cx="1296144" cy="1296144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Objaśnienie owalne 8"/>
          <p:cNvSpPr/>
          <p:nvPr/>
        </p:nvSpPr>
        <p:spPr>
          <a:xfrm>
            <a:off x="2771800" y="3645024"/>
            <a:ext cx="2520280" cy="1872208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3059832" y="3933056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Wartości mogą być wszystkim, co jest nam drogie i często kierują naszymi zachowaniami. Są siłą, która nieustannie skłania nas do podejmowania decyzji i wyznacza kierunek naszego życia.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 animBg="1"/>
      <p:bldP spid="7" grpId="0" build="allAtOnce"/>
      <p:bldP spid="8" grpId="0" animBg="1"/>
      <p:bldP spid="9" grpId="0" animBg="1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co są </a:t>
            </a:r>
            <a:r>
              <a:rPr lang="pl-PL" b="1" dirty="0"/>
              <a:t>WARTOŚCI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By życie nie straciło ludzkiego charakteru</a:t>
            </a:r>
          </a:p>
          <a:p>
            <a:r>
              <a:rPr lang="pl-PL" dirty="0"/>
              <a:t>Chronią człowieka przed iluzją łatwego życia</a:t>
            </a:r>
          </a:p>
          <a:p>
            <a:r>
              <a:rPr lang="pl-PL" dirty="0"/>
              <a:t>Dają wskazówki, co robić, by nie wpaść w pułapki życia- uzależnienia, sekty</a:t>
            </a:r>
          </a:p>
          <a:p>
            <a:r>
              <a:rPr lang="pl-PL" dirty="0"/>
              <a:t>Motywują i ukierunkowują zachowanie człowieka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 CO OKREŚLAĆ SWOJE </a:t>
            </a:r>
            <a:r>
              <a:rPr lang="pl-PL" b="1" dirty="0"/>
              <a:t>WARTOŚCI</a:t>
            </a:r>
            <a:r>
              <a:rPr lang="pl-PL" dirty="0"/>
              <a:t>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Zamknij Się Zadowolony Młody Człowiek Z Kciuki Do Góry | plik PSD Premiu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636912"/>
            <a:ext cx="1887282" cy="1872208"/>
          </a:xfrm>
          <a:prstGeom prst="rect">
            <a:avLst/>
          </a:prstGeom>
          <a:noFill/>
        </p:spPr>
      </p:pic>
      <p:sp>
        <p:nvSpPr>
          <p:cNvPr id="7" name="Chmurka 6"/>
          <p:cNvSpPr/>
          <p:nvPr/>
        </p:nvSpPr>
        <p:spPr>
          <a:xfrm>
            <a:off x="1187624" y="5229200"/>
            <a:ext cx="1368152" cy="864096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Chmurka 7"/>
          <p:cNvSpPr/>
          <p:nvPr/>
        </p:nvSpPr>
        <p:spPr>
          <a:xfrm>
            <a:off x="3851920" y="5229200"/>
            <a:ext cx="1296144" cy="792088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Chmurka 8"/>
          <p:cNvSpPr/>
          <p:nvPr/>
        </p:nvSpPr>
        <p:spPr>
          <a:xfrm>
            <a:off x="6228184" y="5157192"/>
            <a:ext cx="1368152" cy="93610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475656" y="530120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poczucie pewności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923928" y="537321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zadowolenie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6372200" y="530120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spokój wewnętrzny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8" grpId="0" animBg="1"/>
      <p:bldP spid="9" grpId="0" animBg="1"/>
      <p:bldP spid="11" grpId="0" build="allAtOnce"/>
      <p:bldP spid="12" grpId="0" build="allAtOnce"/>
      <p:bldP spid="1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się kształtują WARTOŚCI?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Doświadczenia</a:t>
            </a:r>
          </a:p>
          <a:p>
            <a:r>
              <a:rPr lang="pl-PL" dirty="0"/>
              <a:t>Rodzice, przyjaciele, koledzy</a:t>
            </a:r>
          </a:p>
          <a:p>
            <a:r>
              <a:rPr lang="pl-PL" dirty="0"/>
              <a:t>Tożsamość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HIERARCHIA WARTOŚCI</a:t>
            </a:r>
          </a:p>
        </p:txBody>
      </p:sp>
      <p:pic>
        <p:nvPicPr>
          <p:cNvPr id="24578" name="Picture 2" descr="https://www.sig.pl/files/tinymce/wartosci_sig_chmura580f4248ad7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59" y="1268760"/>
            <a:ext cx="7457853" cy="525658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WARTOŚCI KLASY 7A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en-US" dirty="0"/>
              <a:t>Go to </a:t>
            </a:r>
            <a:r>
              <a:rPr lang="en-US" b="1" dirty="0"/>
              <a:t>www.menti.com</a:t>
            </a:r>
            <a:r>
              <a:rPr lang="en-US" dirty="0"/>
              <a:t> and use the code</a:t>
            </a:r>
            <a:r>
              <a:rPr lang="pl-PL" dirty="0"/>
              <a:t>:</a:t>
            </a:r>
          </a:p>
          <a:p>
            <a:pPr algn="ctr">
              <a:buNone/>
            </a:pPr>
            <a:r>
              <a:rPr lang="en-US" b="1" dirty="0"/>
              <a:t>3640 0846</a:t>
            </a:r>
            <a:r>
              <a:rPr lang="en-US" dirty="0"/>
              <a:t> </a:t>
            </a: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9E23D7A-DDB1-4693-B8F3-7DA9C376E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307" y="3252614"/>
            <a:ext cx="3605386" cy="360538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WARTOŚCI KLASY 7B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Go to </a:t>
            </a:r>
            <a:r>
              <a:rPr lang="en-US" b="1" dirty="0"/>
              <a:t>www.menti.com</a:t>
            </a:r>
            <a:r>
              <a:rPr lang="en-US" dirty="0"/>
              <a:t> and use the code</a:t>
            </a:r>
            <a:endParaRPr lang="pl-PL" dirty="0"/>
          </a:p>
          <a:p>
            <a:pPr algn="ctr">
              <a:buNone/>
            </a:pPr>
            <a:r>
              <a:rPr lang="en-US" dirty="0"/>
              <a:t> </a:t>
            </a:r>
            <a:r>
              <a:rPr lang="pl-PL" b="1" dirty="0"/>
              <a:t>29 11 67 4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71C5586-9A03-4BBF-8080-544626E4A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93132"/>
            <a:ext cx="4037434" cy="403743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WARTOŚCI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71226"/>
            <a:ext cx="7290657" cy="5187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195</Words>
  <Application>Microsoft Office PowerPoint</Application>
  <PresentationFormat>Pokaz na ekranie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Agency FB</vt:lpstr>
      <vt:lpstr>Arial</vt:lpstr>
      <vt:lpstr>Calibri</vt:lpstr>
      <vt:lpstr>Motyw pakietu Office</vt:lpstr>
      <vt:lpstr>DORADZTWO ZAWODOWE</vt:lpstr>
      <vt:lpstr>WARTOŚCI</vt:lpstr>
      <vt:lpstr>Po co są WARTOŚCI?</vt:lpstr>
      <vt:lpstr>PO CO OKREŚLAĆ SWOJE WARTOŚCI?</vt:lpstr>
      <vt:lpstr>Jak się kształtują WARTOŚCI?</vt:lpstr>
      <vt:lpstr>HIERARCHIA WARTOŚCI</vt:lpstr>
      <vt:lpstr>WARTOŚCI KLASY 7A</vt:lpstr>
      <vt:lpstr>WARTOŚCI KLASY 7B</vt:lpstr>
      <vt:lpstr>LISTA WARTOŚCI</vt:lpstr>
      <vt:lpstr>A TY?  Jakimi wartościami kierujesz się w życiu?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DORADZTWO ZAWODOWE</dc:title>
  <dc:creator>Kasia Obuchowicz</dc:creator>
  <cp:lastModifiedBy>Katarzyna Obuchowicz</cp:lastModifiedBy>
  <cp:revision>9</cp:revision>
  <dcterms:created xsi:type="dcterms:W3CDTF">2020-10-12T14:45:45Z</dcterms:created>
  <dcterms:modified xsi:type="dcterms:W3CDTF">2022-11-24T14:02:50Z</dcterms:modified>
</cp:coreProperties>
</file>