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4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3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B4D6C-1FE6-4B92-890F-DFD4F9611F2F}" type="datetimeFigureOut">
              <a:rPr lang="sk-SK" smtClean="0"/>
              <a:pPr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DEC7-60DF-4E1D-B45A-D1CE637A860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2357430"/>
            <a:ext cx="6215106" cy="1500198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SÍDLA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SLOVENSKA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6314" y="4929198"/>
            <a:ext cx="4143404" cy="1428760"/>
          </a:xfrm>
        </p:spPr>
        <p:txBody>
          <a:bodyPr>
            <a:normAutofit fontScale="92500"/>
          </a:bodyPr>
          <a:lstStyle/>
          <a:p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Mgr. Ingrida </a:t>
            </a:r>
            <a:r>
              <a:rPr lang="sk-SK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Berdisová</a:t>
            </a:r>
            <a:endParaRPr lang="sk-SK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ročník</a:t>
            </a:r>
          </a:p>
          <a:p>
            <a:endParaRPr lang="sk-SK" dirty="0"/>
          </a:p>
        </p:txBody>
      </p:sp>
      <p:pic>
        <p:nvPicPr>
          <p:cNvPr id="4" name="Obrázok 3" descr="Okresy96.jpg"/>
          <p:cNvPicPr>
            <a:picLocks noChangeAspect="1"/>
          </p:cNvPicPr>
          <p:nvPr/>
        </p:nvPicPr>
        <p:blipFill>
          <a:blip r:embed="rId2"/>
          <a:srcRect l="5468" t="14661" r="5468" b="15766"/>
          <a:stretch>
            <a:fillRect/>
          </a:stretch>
        </p:blipFill>
        <p:spPr>
          <a:xfrm>
            <a:off x="0" y="3571876"/>
            <a:ext cx="4912213" cy="2714644"/>
          </a:xfrm>
          <a:prstGeom prst="rect">
            <a:avLst/>
          </a:prstGeom>
        </p:spPr>
      </p:pic>
      <p:pic>
        <p:nvPicPr>
          <p:cNvPr id="6" name="Obrázok 5" descr="DUNAJ_HRAD-zhora-784x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00042"/>
            <a:ext cx="4153861" cy="2034544"/>
          </a:xfrm>
          <a:prstGeom prst="rect">
            <a:avLst/>
          </a:prstGeom>
        </p:spPr>
      </p:pic>
      <p:pic>
        <p:nvPicPr>
          <p:cNvPr id="7" name="Obrázok 6" descr="košice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785794"/>
            <a:ext cx="2397454" cy="308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Suburbanizácia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sťahovanie obyvateľov miest do priľahlých  vidieckych obcí, ktoré pre nich plnia však iba obytnú funkciu, ostatné činnosti obyvatelia vykonávajú v meste</a:t>
            </a:r>
          </a:p>
          <a:p>
            <a:endParaRPr lang="sk-SK" dirty="0"/>
          </a:p>
        </p:txBody>
      </p:sp>
      <p:pic>
        <p:nvPicPr>
          <p:cNvPr id="5" name="Obrázok 4" descr="suburbanizacia_Martin_Šveda_1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3471" y="3857628"/>
            <a:ext cx="3929058" cy="2619372"/>
          </a:xfrm>
          <a:prstGeom prst="rect">
            <a:avLst/>
          </a:prstGeom>
        </p:spPr>
      </p:pic>
      <p:pic>
        <p:nvPicPr>
          <p:cNvPr id="6" name="Obrázok 5" descr="s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857628"/>
            <a:ext cx="3849597" cy="256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Pracovný list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543956" cy="4840303"/>
          </a:xfrm>
        </p:spPr>
        <p:txBody>
          <a:bodyPr/>
          <a:lstStyle/>
          <a:p>
            <a:pPr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Doplň</a:t>
            </a:r>
            <a:r>
              <a:rPr 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správnu odpoveď: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Na Slovensku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máme .........................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bcí.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Veľkomestá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majú viac ako .......................... 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byvateľov.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Najstaršie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mesto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Slovensku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je ...................... .  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opanice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– tento typ sídla môžeme nájsť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na ......................................................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Najmenšia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obec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na Slovensku je ................................</a:t>
            </a:r>
          </a:p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Sťahovanie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obyvateľov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miest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vidieckych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obcí nazývame ...........................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Aké mesto je na obrázku?</a:t>
            </a:r>
            <a:endParaRPr lang="sk-SK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572008"/>
            <a:ext cx="2429905" cy="1620728"/>
          </a:xfrm>
          <a:prstGeom prst="rect">
            <a:avLst/>
          </a:prstGeom>
        </p:spPr>
      </p:pic>
      <p:pic>
        <p:nvPicPr>
          <p:cNvPr id="5" name="Obrázok 4" descr="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1" y="4572008"/>
            <a:ext cx="2643206" cy="1592077"/>
          </a:xfrm>
          <a:prstGeom prst="rect">
            <a:avLst/>
          </a:prstGeom>
        </p:spPr>
      </p:pic>
      <p:pic>
        <p:nvPicPr>
          <p:cNvPr id="6" name="Obrázok 5" descr="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572008"/>
            <a:ext cx="2300567" cy="1541379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000100" y="6357958"/>
            <a:ext cx="1643074" cy="21431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000496" y="6357958"/>
            <a:ext cx="1643074" cy="21431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929454" y="6357958"/>
            <a:ext cx="1643074" cy="21431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Sídla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Rozmiestnenie sídel, ich počet, rozloha, tvar, vzhľad sú </a:t>
            </a:r>
            <a:r>
              <a:rPr lang="sk-SK" b="1" u="sng" dirty="0" smtClean="0">
                <a:latin typeface="Times New Roman" pitchFamily="18" charset="0"/>
                <a:cs typeface="Times New Roman" pitchFamily="18" charset="0"/>
              </a:rPr>
              <a:t>výsledkom dlhého vývoja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Sídla – označenie aj pre vidiek aj pre mesto</a:t>
            </a:r>
          </a:p>
          <a:p>
            <a:endParaRPr lang="sk-SK" dirty="0"/>
          </a:p>
        </p:txBody>
      </p:sp>
      <p:pic>
        <p:nvPicPr>
          <p:cNvPr id="4" name="Obrázok 3" descr="ded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57562"/>
            <a:ext cx="862185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 súčasnosti máme na Slovensku: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2891 obcí, z toho je 138 miest</a:t>
            </a:r>
          </a:p>
          <a:p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sú rôznej veľkosti a majú rôzny počet obyvateľov</a:t>
            </a:r>
          </a:p>
          <a:p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za vidiecke obce považujeme tie, ktoré nemajú štatút mesta </a:t>
            </a:r>
          </a:p>
          <a:p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iac </a:t>
            </a:r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ako ½ obyvateľov SR žije v mestách</a:t>
            </a:r>
          </a:p>
          <a:p>
            <a:r>
              <a:rPr lang="sk-SK" sz="35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3500" dirty="0" smtClean="0">
                <a:latin typeface="Times New Roman" pitchFamily="18" charset="0"/>
                <a:cs typeface="Times New Roman" pitchFamily="18" charset="0"/>
              </a:rPr>
              <a:t>bce sa od miest odlišujú :  </a:t>
            </a:r>
          </a:p>
          <a:p>
            <a:pPr>
              <a:buFont typeface="Wingdings" pitchFamily="2" charset="2"/>
              <a:buChar char="Ø"/>
            </a:pPr>
            <a:r>
              <a:rPr lang="sk-SK" sz="3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eľkosťou</a:t>
            </a:r>
          </a:p>
          <a:p>
            <a:pPr>
              <a:buFont typeface="Wingdings" pitchFamily="2" charset="2"/>
              <a:buChar char="Ø"/>
            </a:pPr>
            <a:r>
              <a:rPr lang="sk-SK" sz="3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unkciami</a:t>
            </a:r>
          </a:p>
          <a:p>
            <a:pPr>
              <a:buFont typeface="Wingdings" pitchFamily="2" charset="2"/>
              <a:buChar char="Ø"/>
            </a:pPr>
            <a:r>
              <a:rPr lang="sk-SK" sz="35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rchitektúrou</a:t>
            </a:r>
          </a:p>
          <a:p>
            <a:pPr>
              <a:buFont typeface="Wingdings" pitchFamily="2" charset="2"/>
              <a:buChar char="Ø"/>
            </a:pPr>
            <a:r>
              <a:rPr lang="sk-SK" sz="3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zamestnaním obyvateľov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Funkcie obcí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inulosť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: poľnohospodárstvo, lesné hospodárstvo, ťažba nerastných surovín</a:t>
            </a:r>
          </a:p>
          <a:p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účasnosť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: obytná funkcia, orientácia na cestovný ruch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najmenšia obec na Slovensku – Príkra (7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obyv.)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prík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143380"/>
            <a:ext cx="3643338" cy="242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Roztratené sídla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4768865"/>
          </a:xfrm>
        </p:spPr>
        <p:txBody>
          <a:bodyPr>
            <a:no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vznikali v 16. až 18. storočí počas valašskej kolonizácie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vyznačujú sa osobitou črtou osídlenia</a:t>
            </a:r>
          </a:p>
          <a:p>
            <a:pPr marL="0" indent="0"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kopanice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– Myjavská pahorkatina, Biele Karpaty,     </a:t>
            </a:r>
          </a:p>
          <a:p>
            <a:pPr marL="0" indent="0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        Javorníky, Kysuce </a:t>
            </a:r>
          </a:p>
          <a:p>
            <a:pPr marL="0" indent="0">
              <a:buFont typeface="Wingdings" pitchFamily="2" charset="2"/>
              <a:buChar char="Ø"/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lazy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– Hriňová, Detva, </a:t>
            </a:r>
          </a:p>
          <a:p>
            <a:pPr marL="0" indent="0">
              <a:buFont typeface="Wingdings" pitchFamily="2" charset="2"/>
              <a:buChar char="Ø"/>
            </a:pPr>
            <a:r>
              <a:rPr lang="sk-SK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štále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Nová Baňa, Žarnovica</a:t>
            </a:r>
          </a:p>
          <a:p>
            <a:pPr marL="0" indent="0">
              <a:buFont typeface="Wingdings" pitchFamily="2" charset="2"/>
              <a:buChar char="Ø"/>
            </a:pPr>
            <a:r>
              <a:rPr lang="sk-SK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rale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Orava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Mestá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429288"/>
          </a:xfrm>
        </p:spPr>
        <p:txBody>
          <a:bodyPr>
            <a:normAutofit fontScale="92500" lnSpcReduction="20000"/>
          </a:bodyPr>
          <a:lstStyle/>
          <a:p>
            <a:r>
              <a:rPr lang="sk-SK" sz="31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veľkomestá </a:t>
            </a: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– mestá s viac ako 100 000 obyvateľmi – Bratislava, Košice </a:t>
            </a:r>
          </a:p>
          <a:p>
            <a:r>
              <a:rPr lang="sk-SK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31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está s viac ako 50 000 obyvateľmi</a:t>
            </a:r>
            <a:r>
              <a:rPr lang="sk-SK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– 8 – Prešov, Nitra, Žilina, Banská Bystrica, Trnava, Trenčín, Poprad, Martin</a:t>
            </a:r>
          </a:p>
          <a:p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21 miest Slovenska má menej ako 5 000 obyvateľov</a:t>
            </a:r>
          </a:p>
          <a:p>
            <a:r>
              <a:rPr lang="sk-SK" sz="31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najmenšie mestá </a:t>
            </a: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– Dudince, Modrý Kameň, Spišská Stará Ves, Rajecké Teplice, Jelšava, Podolínec</a:t>
            </a:r>
          </a:p>
          <a:p>
            <a:r>
              <a:rPr lang="sk-SK" sz="3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lavné úlohy miest – poskytovať služby a funkcie obyvateľom mesta a obyvateľom z vidieka</a:t>
            </a:r>
          </a:p>
          <a:p>
            <a:r>
              <a:rPr lang="sk-SK" sz="31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najstaršie mesto </a:t>
            </a:r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– Trnava, vznikla v roku 1238</a:t>
            </a:r>
          </a:p>
          <a:p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neskôr vznikali mestá v miestach ťažby nerastných surovín (Banská Štiavnica, Kremnica)</a:t>
            </a:r>
          </a:p>
          <a:p>
            <a:endParaRPr lang="sk-SK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Fotogaléria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2643206" cy="1806291"/>
          </a:xfrm>
        </p:spPr>
      </p:pic>
      <p:pic>
        <p:nvPicPr>
          <p:cNvPr id="6" name="Obrázok 5" descr="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285860"/>
            <a:ext cx="2429905" cy="1620728"/>
          </a:xfrm>
          <a:prstGeom prst="rect">
            <a:avLst/>
          </a:prstGeom>
        </p:spPr>
      </p:pic>
      <p:pic>
        <p:nvPicPr>
          <p:cNvPr id="7" name="Obrázok 6" descr="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643050"/>
            <a:ext cx="3001131" cy="1714512"/>
          </a:xfrm>
          <a:prstGeom prst="rect">
            <a:avLst/>
          </a:prstGeom>
        </p:spPr>
      </p:pic>
      <p:pic>
        <p:nvPicPr>
          <p:cNvPr id="8" name="Obrázok 7" descr="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929066"/>
            <a:ext cx="2428892" cy="1689091"/>
          </a:xfrm>
          <a:prstGeom prst="rect">
            <a:avLst/>
          </a:prstGeom>
        </p:spPr>
      </p:pic>
      <p:pic>
        <p:nvPicPr>
          <p:cNvPr id="9" name="Obrázok 8" descr="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86256"/>
            <a:ext cx="2514881" cy="1684970"/>
          </a:xfrm>
          <a:prstGeom prst="rect">
            <a:avLst/>
          </a:prstGeom>
        </p:spPr>
      </p:pic>
      <p:pic>
        <p:nvPicPr>
          <p:cNvPr id="10" name="Obrázok 9" descr="Trna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357694"/>
            <a:ext cx="2651283" cy="1747056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000100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Bratislava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071934" y="300037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Košice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000892" y="342900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Prešov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142976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Trenčín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214810" y="585789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Poprad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7072330" y="62150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Trnava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Najväčšie mestá na Slovensku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objekt pre obsah 4" descr="Obrázok, na ktorom je mapa&#10;&#10;Automaticky generovaný popis">
            <a:extLst>
              <a:ext uri="{FF2B5EF4-FFF2-40B4-BE49-F238E27FC236}">
                <a16:creationId xmlns="" xmlns:a16="http://schemas.microsoft.com/office/drawing/2014/main" id="{286C2F3A-9FAA-5845-80F1-DB672D1E1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748631"/>
            <a:ext cx="780288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Funkcie miest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sk-SK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onofunkčné mestá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spĺňajú iba jednu funkciu:</a:t>
            </a:r>
          </a:p>
          <a:p>
            <a:pPr>
              <a:buFont typeface="Wingdings" pitchFamily="2" charset="2"/>
              <a:buChar char="Ø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opravnú – Čierna nad Tisou</a:t>
            </a:r>
          </a:p>
          <a:p>
            <a:pPr>
              <a:buFont typeface="Wingdings" pitchFamily="2" charset="2"/>
              <a:buChar char="Ø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riemyselnú – Svit</a:t>
            </a:r>
          </a:p>
          <a:p>
            <a:pPr>
              <a:buFont typeface="Wingdings" pitchFamily="2" charset="2"/>
              <a:buChar char="Ø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ekreačnú – Vysoké Tatry</a:t>
            </a:r>
          </a:p>
          <a:p>
            <a:pPr>
              <a:buFont typeface="Wingdings" pitchFamily="2" charset="2"/>
              <a:buChar char="Ø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bytnú – Dubnica nad Váhom </a:t>
            </a:r>
          </a:p>
          <a:p>
            <a:r>
              <a:rPr lang="sk-SK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olyfunkčné mestá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poskytujú viaceré funkcie súčasne, väčšina miest Slovenska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397</Words>
  <Application>Microsoft Office PowerPoint</Application>
  <PresentationFormat>Prezentácia na obrazovke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SÍDLA  SLOVENSKA</vt:lpstr>
      <vt:lpstr>Sídla</vt:lpstr>
      <vt:lpstr>V súčasnosti máme na Slovensku:</vt:lpstr>
      <vt:lpstr>Funkcie obcí</vt:lpstr>
      <vt:lpstr>Roztratené sídla</vt:lpstr>
      <vt:lpstr>Mestá</vt:lpstr>
      <vt:lpstr>Fotogaléria</vt:lpstr>
      <vt:lpstr>Najväčšie mestá na Slovensku</vt:lpstr>
      <vt:lpstr>Funkcie miest</vt:lpstr>
      <vt:lpstr>Suburbanizácia</vt:lpstr>
      <vt:lpstr>Pracovný list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Lili</dc:creator>
  <cp:lastModifiedBy>Lili</cp:lastModifiedBy>
  <cp:revision>43</cp:revision>
  <dcterms:created xsi:type="dcterms:W3CDTF">2022-02-10T09:59:59Z</dcterms:created>
  <dcterms:modified xsi:type="dcterms:W3CDTF">2022-02-10T20:28:26Z</dcterms:modified>
</cp:coreProperties>
</file>